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Lst>
  <p:sldSz cy="5143500" cx="9144000"/>
  <p:notesSz cx="6858000" cy="9144000"/>
  <p:embeddedFontLst>
    <p:embeddedFont>
      <p:font typeface="Nunito"/>
      <p:regular r:id="rId16"/>
      <p:bold r:id="rId17"/>
      <p:italic r:id="rId18"/>
      <p:boldItalic r:id="rId19"/>
    </p:embeddedFont>
    <p:embeddedFont>
      <p:font typeface="Amatic SC"/>
      <p:regular r:id="rId20"/>
      <p:bold r:id="rId21"/>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font" Target="fonts/AmaticSC-regular.fntdata"/><Relationship Id="rId11" Type="http://schemas.openxmlformats.org/officeDocument/2006/relationships/slide" Target="slides/slide6.xml"/><Relationship Id="rId10" Type="http://schemas.openxmlformats.org/officeDocument/2006/relationships/slide" Target="slides/slide5.xml"/><Relationship Id="rId21" Type="http://schemas.openxmlformats.org/officeDocument/2006/relationships/font" Target="fonts/AmaticSC-bold.fntdata"/><Relationship Id="rId13" Type="http://schemas.openxmlformats.org/officeDocument/2006/relationships/slide" Target="slides/slide8.xml"/><Relationship Id="rId12" Type="http://schemas.openxmlformats.org/officeDocument/2006/relationships/slide" Target="slides/slide7.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font" Target="fonts/Nunito-bold.fntdata"/><Relationship Id="rId16" Type="http://schemas.openxmlformats.org/officeDocument/2006/relationships/font" Target="fonts/Nunito-regular.fntdata"/><Relationship Id="rId5" Type="http://schemas.openxmlformats.org/officeDocument/2006/relationships/notesMaster" Target="notesMasters/notesMaster1.xml"/><Relationship Id="rId19" Type="http://schemas.openxmlformats.org/officeDocument/2006/relationships/font" Target="fonts/Nunito-boldItalic.fntdata"/><Relationship Id="rId6" Type="http://schemas.openxmlformats.org/officeDocument/2006/relationships/slide" Target="slides/slide1.xml"/><Relationship Id="rId18" Type="http://schemas.openxmlformats.org/officeDocument/2006/relationships/font" Target="fonts/Nunito-italic.fntdata"/><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24" name="Shape 124"/>
        <p:cNvGrpSpPr/>
        <p:nvPr/>
      </p:nvGrpSpPr>
      <p:grpSpPr>
        <a:xfrm>
          <a:off x="0" y="0"/>
          <a:ext cx="0" cy="0"/>
          <a:chOff x="0" y="0"/>
          <a:chExt cx="0" cy="0"/>
        </a:xfrm>
      </p:grpSpPr>
      <p:sp>
        <p:nvSpPr>
          <p:cNvPr id="125" name="Google Shape;125;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126" name="Google Shape;126;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92" name="Shape 192"/>
        <p:cNvGrpSpPr/>
        <p:nvPr/>
      </p:nvGrpSpPr>
      <p:grpSpPr>
        <a:xfrm>
          <a:off x="0" y="0"/>
          <a:ext cx="0" cy="0"/>
          <a:chOff x="0" y="0"/>
          <a:chExt cx="0" cy="0"/>
        </a:xfrm>
      </p:grpSpPr>
      <p:sp>
        <p:nvSpPr>
          <p:cNvPr id="193" name="Google Shape;193;g41b4cbed2d_0_18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94" name="Google Shape;194;g41b4cbed2d_0_18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30" name="Shape 130"/>
        <p:cNvGrpSpPr/>
        <p:nvPr/>
      </p:nvGrpSpPr>
      <p:grpSpPr>
        <a:xfrm>
          <a:off x="0" y="0"/>
          <a:ext cx="0" cy="0"/>
          <a:chOff x="0" y="0"/>
          <a:chExt cx="0" cy="0"/>
        </a:xfrm>
      </p:grpSpPr>
      <p:sp>
        <p:nvSpPr>
          <p:cNvPr id="131" name="Google Shape;131;g41b4cbed2d_0_12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2" name="Google Shape;132;g41b4cbed2d_0_12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38" name="Shape 138"/>
        <p:cNvGrpSpPr/>
        <p:nvPr/>
      </p:nvGrpSpPr>
      <p:grpSpPr>
        <a:xfrm>
          <a:off x="0" y="0"/>
          <a:ext cx="0" cy="0"/>
          <a:chOff x="0" y="0"/>
          <a:chExt cx="0" cy="0"/>
        </a:xfrm>
      </p:grpSpPr>
      <p:sp>
        <p:nvSpPr>
          <p:cNvPr id="139" name="Google Shape;139;g41b4cbed2d_0_11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0" name="Google Shape;140;g41b4cbed2d_0_11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46" name="Shape 146"/>
        <p:cNvGrpSpPr/>
        <p:nvPr/>
      </p:nvGrpSpPr>
      <p:grpSpPr>
        <a:xfrm>
          <a:off x="0" y="0"/>
          <a:ext cx="0" cy="0"/>
          <a:chOff x="0" y="0"/>
          <a:chExt cx="0" cy="0"/>
        </a:xfrm>
      </p:grpSpPr>
      <p:sp>
        <p:nvSpPr>
          <p:cNvPr id="147" name="Google Shape;147;g41b4cbed2d_0_13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8" name="Google Shape;148;g41b4cbed2d_0_13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54" name="Shape 154"/>
        <p:cNvGrpSpPr/>
        <p:nvPr/>
      </p:nvGrpSpPr>
      <p:grpSpPr>
        <a:xfrm>
          <a:off x="0" y="0"/>
          <a:ext cx="0" cy="0"/>
          <a:chOff x="0" y="0"/>
          <a:chExt cx="0" cy="0"/>
        </a:xfrm>
      </p:grpSpPr>
      <p:sp>
        <p:nvSpPr>
          <p:cNvPr id="155" name="Google Shape;155;g41b4cbed2d_0_14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6" name="Google Shape;156;g41b4cbed2d_0_14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62" name="Shape 162"/>
        <p:cNvGrpSpPr/>
        <p:nvPr/>
      </p:nvGrpSpPr>
      <p:grpSpPr>
        <a:xfrm>
          <a:off x="0" y="0"/>
          <a:ext cx="0" cy="0"/>
          <a:chOff x="0" y="0"/>
          <a:chExt cx="0" cy="0"/>
        </a:xfrm>
      </p:grpSpPr>
      <p:sp>
        <p:nvSpPr>
          <p:cNvPr id="163" name="Google Shape;163;g41b4cbed2d_0_15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4" name="Google Shape;164;g41b4cbed2d_0_15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70" name="Shape 170"/>
        <p:cNvGrpSpPr/>
        <p:nvPr/>
      </p:nvGrpSpPr>
      <p:grpSpPr>
        <a:xfrm>
          <a:off x="0" y="0"/>
          <a:ext cx="0" cy="0"/>
          <a:chOff x="0" y="0"/>
          <a:chExt cx="0" cy="0"/>
        </a:xfrm>
      </p:grpSpPr>
      <p:sp>
        <p:nvSpPr>
          <p:cNvPr id="171" name="Google Shape;171;g41b4cbed2d_0_16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72" name="Google Shape;172;g41b4cbed2d_0_16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78" name="Shape 178"/>
        <p:cNvGrpSpPr/>
        <p:nvPr/>
      </p:nvGrpSpPr>
      <p:grpSpPr>
        <a:xfrm>
          <a:off x="0" y="0"/>
          <a:ext cx="0" cy="0"/>
          <a:chOff x="0" y="0"/>
          <a:chExt cx="0" cy="0"/>
        </a:xfrm>
      </p:grpSpPr>
      <p:sp>
        <p:nvSpPr>
          <p:cNvPr id="179" name="Google Shape;179;g41b4cbed2d_0_16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80" name="Google Shape;180;g41b4cbed2d_0_16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85" name="Shape 185"/>
        <p:cNvGrpSpPr/>
        <p:nvPr/>
      </p:nvGrpSpPr>
      <p:grpSpPr>
        <a:xfrm>
          <a:off x="0" y="0"/>
          <a:ext cx="0" cy="0"/>
          <a:chOff x="0" y="0"/>
          <a:chExt cx="0" cy="0"/>
        </a:xfrm>
      </p:grpSpPr>
      <p:sp>
        <p:nvSpPr>
          <p:cNvPr id="186" name="Google Shape;186;g41b4cbed2d_0_17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87" name="Google Shape;187;g41b4cbed2d_0_17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slide" type="title">
  <p:cSld name="TITLE">
    <p:bg>
      <p:bgPr>
        <a:solidFill>
          <a:schemeClr val="accent6"/>
        </a:solidFill>
      </p:bgPr>
    </p:bg>
    <p:spTree>
      <p:nvGrpSpPr>
        <p:cNvPr id="9" name="Shape 9"/>
        <p:cNvGrpSpPr/>
        <p:nvPr/>
      </p:nvGrpSpPr>
      <p:grpSpPr>
        <a:xfrm>
          <a:off x="0" y="0"/>
          <a:ext cx="0" cy="0"/>
          <a:chOff x="0" y="0"/>
          <a:chExt cx="0" cy="0"/>
        </a:xfrm>
      </p:grpSpPr>
      <p:sp>
        <p:nvSpPr>
          <p:cNvPr id="10" name="Google Shape;10;p2"/>
          <p:cNvSpPr/>
          <p:nvPr/>
        </p:nvSpPr>
        <p:spPr>
          <a:xfrm>
            <a:off x="31" y="2824500"/>
            <a:ext cx="7370400" cy="2319000"/>
          </a:xfrm>
          <a:prstGeom prst="rtTriangle">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 name="Google Shape;11;p2"/>
          <p:cNvSpPr/>
          <p:nvPr/>
        </p:nvSpPr>
        <p:spPr>
          <a:xfrm flipH="1">
            <a:off x="3582600" y="1550700"/>
            <a:ext cx="5561400" cy="3592800"/>
          </a:xfrm>
          <a:prstGeom prst="rtTriangle">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 name="Google Shape;12;p2"/>
          <p:cNvSpPr/>
          <p:nvPr/>
        </p:nvSpPr>
        <p:spPr>
          <a:xfrm rot="10800000">
            <a:off x="5058905" y="0"/>
            <a:ext cx="4085100" cy="2052600"/>
          </a:xfrm>
          <a:prstGeom prst="rtTriangle">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 name="Google Shape;13;p2"/>
          <p:cNvSpPr/>
          <p:nvPr/>
        </p:nvSpPr>
        <p:spPr>
          <a:xfrm>
            <a:off x="203275" y="206250"/>
            <a:ext cx="8737500" cy="4731000"/>
          </a:xfrm>
          <a:prstGeom prst="rect">
            <a:avLst/>
          </a:prstGeom>
          <a:solidFill>
            <a:schemeClr val="dk1"/>
          </a:solidFill>
          <a:ln>
            <a:noFill/>
          </a:ln>
          <a:effectLst>
            <a:outerShdw blurRad="228600" sx="101000" rotWithShape="0" algn="ctr" sy="101000">
              <a:srgbClr val="000000">
                <a:alpha val="4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14" name="Google Shape;14;p2"/>
          <p:cNvGrpSpPr/>
          <p:nvPr/>
        </p:nvGrpSpPr>
        <p:grpSpPr>
          <a:xfrm>
            <a:off x="255200" y="592"/>
            <a:ext cx="2250363" cy="1044300"/>
            <a:chOff x="255200" y="592"/>
            <a:chExt cx="2250363" cy="1044300"/>
          </a:xfrm>
        </p:grpSpPr>
        <p:sp>
          <p:nvSpPr>
            <p:cNvPr id="15" name="Google Shape;15;p2"/>
            <p:cNvSpPr/>
            <p:nvPr/>
          </p:nvSpPr>
          <p:spPr>
            <a:xfrm>
              <a:off x="764063" y="592"/>
              <a:ext cx="1741500" cy="1044300"/>
            </a:xfrm>
            <a:prstGeom prst="parallelogram">
              <a:avLst>
                <a:gd fmla="val 153193" name="adj"/>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 name="Google Shape;16;p2"/>
            <p:cNvSpPr/>
            <p:nvPr/>
          </p:nvSpPr>
          <p:spPr>
            <a:xfrm>
              <a:off x="509632" y="592"/>
              <a:ext cx="1741500" cy="1044300"/>
            </a:xfrm>
            <a:prstGeom prst="parallelogram">
              <a:avLst>
                <a:gd fmla="val 153193" name="adj"/>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 name="Google Shape;17;p2"/>
            <p:cNvSpPr/>
            <p:nvPr/>
          </p:nvSpPr>
          <p:spPr>
            <a:xfrm>
              <a:off x="255200" y="592"/>
              <a:ext cx="1741500" cy="1044300"/>
            </a:xfrm>
            <a:prstGeom prst="parallelogram">
              <a:avLst>
                <a:gd fmla="val 153193" name="adj"/>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8" name="Google Shape;18;p2"/>
          <p:cNvGrpSpPr/>
          <p:nvPr/>
        </p:nvGrpSpPr>
        <p:grpSpPr>
          <a:xfrm>
            <a:off x="905395" y="592"/>
            <a:ext cx="2250363" cy="1044300"/>
            <a:chOff x="905395" y="592"/>
            <a:chExt cx="2250363" cy="1044300"/>
          </a:xfrm>
        </p:grpSpPr>
        <p:sp>
          <p:nvSpPr>
            <p:cNvPr id="19" name="Google Shape;19;p2"/>
            <p:cNvSpPr/>
            <p:nvPr/>
          </p:nvSpPr>
          <p:spPr>
            <a:xfrm>
              <a:off x="1414258" y="592"/>
              <a:ext cx="1741500" cy="1044300"/>
            </a:xfrm>
            <a:prstGeom prst="parallelogram">
              <a:avLst>
                <a:gd fmla="val 153193" name="adj"/>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 name="Google Shape;20;p2"/>
            <p:cNvSpPr/>
            <p:nvPr/>
          </p:nvSpPr>
          <p:spPr>
            <a:xfrm>
              <a:off x="1159826" y="592"/>
              <a:ext cx="1741500" cy="1044300"/>
            </a:xfrm>
            <a:prstGeom prst="parallelogram">
              <a:avLst>
                <a:gd fmla="val 153193" name="adj"/>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 name="Google Shape;21;p2"/>
            <p:cNvSpPr/>
            <p:nvPr/>
          </p:nvSpPr>
          <p:spPr>
            <a:xfrm>
              <a:off x="905395" y="592"/>
              <a:ext cx="1741500" cy="1044300"/>
            </a:xfrm>
            <a:prstGeom prst="parallelogram">
              <a:avLst>
                <a:gd fmla="val 153193" name="adj"/>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2" name="Google Shape;22;p2"/>
          <p:cNvGrpSpPr/>
          <p:nvPr/>
        </p:nvGrpSpPr>
        <p:grpSpPr>
          <a:xfrm>
            <a:off x="7057468" y="5088"/>
            <a:ext cx="1851282" cy="752108"/>
            <a:chOff x="6917201" y="0"/>
            <a:chExt cx="2227777" cy="863400"/>
          </a:xfrm>
        </p:grpSpPr>
        <p:sp>
          <p:nvSpPr>
            <p:cNvPr id="23" name="Google Shape;23;p2"/>
            <p:cNvSpPr/>
            <p:nvPr/>
          </p:nvSpPr>
          <p:spPr>
            <a:xfrm>
              <a:off x="7641677" y="0"/>
              <a:ext cx="1503300" cy="863400"/>
            </a:xfrm>
            <a:prstGeom prst="parallelogram">
              <a:avLst>
                <a:gd fmla="val 158024" name="adj"/>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 name="Google Shape;24;p2"/>
            <p:cNvSpPr/>
            <p:nvPr/>
          </p:nvSpPr>
          <p:spPr>
            <a:xfrm>
              <a:off x="7279439" y="0"/>
              <a:ext cx="1503300" cy="863400"/>
            </a:xfrm>
            <a:prstGeom prst="parallelogram">
              <a:avLst>
                <a:gd fmla="val 158024" name="adj"/>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 name="Google Shape;25;p2"/>
            <p:cNvSpPr/>
            <p:nvPr/>
          </p:nvSpPr>
          <p:spPr>
            <a:xfrm>
              <a:off x="6917201" y="0"/>
              <a:ext cx="1503300" cy="863400"/>
            </a:xfrm>
            <a:prstGeom prst="parallelogram">
              <a:avLst>
                <a:gd fmla="val 158024" name="adj"/>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6" name="Google Shape;26;p2"/>
          <p:cNvGrpSpPr/>
          <p:nvPr/>
        </p:nvGrpSpPr>
        <p:grpSpPr>
          <a:xfrm>
            <a:off x="6553032" y="4217852"/>
            <a:ext cx="2389068" cy="925737"/>
            <a:chOff x="6917201" y="0"/>
            <a:chExt cx="2227777" cy="863400"/>
          </a:xfrm>
        </p:grpSpPr>
        <p:sp>
          <p:nvSpPr>
            <p:cNvPr id="27" name="Google Shape;27;p2"/>
            <p:cNvSpPr/>
            <p:nvPr/>
          </p:nvSpPr>
          <p:spPr>
            <a:xfrm>
              <a:off x="7641677" y="0"/>
              <a:ext cx="1503300" cy="863400"/>
            </a:xfrm>
            <a:prstGeom prst="parallelogram">
              <a:avLst>
                <a:gd fmla="val 158024" name="adj"/>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 name="Google Shape;28;p2"/>
            <p:cNvSpPr/>
            <p:nvPr/>
          </p:nvSpPr>
          <p:spPr>
            <a:xfrm>
              <a:off x="7279439" y="0"/>
              <a:ext cx="1503300" cy="863400"/>
            </a:xfrm>
            <a:prstGeom prst="parallelogram">
              <a:avLst>
                <a:gd fmla="val 158024" name="adj"/>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 name="Google Shape;29;p2"/>
            <p:cNvSpPr/>
            <p:nvPr/>
          </p:nvSpPr>
          <p:spPr>
            <a:xfrm>
              <a:off x="6917201" y="0"/>
              <a:ext cx="1503300" cy="863400"/>
            </a:xfrm>
            <a:prstGeom prst="parallelogram">
              <a:avLst>
                <a:gd fmla="val 158024" name="adj"/>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30" name="Google Shape;30;p2"/>
          <p:cNvGrpSpPr/>
          <p:nvPr/>
        </p:nvGrpSpPr>
        <p:grpSpPr>
          <a:xfrm>
            <a:off x="199149" y="4055652"/>
            <a:ext cx="2795414" cy="1083308"/>
            <a:chOff x="6917201" y="0"/>
            <a:chExt cx="2227777" cy="863400"/>
          </a:xfrm>
        </p:grpSpPr>
        <p:sp>
          <p:nvSpPr>
            <p:cNvPr id="31" name="Google Shape;31;p2"/>
            <p:cNvSpPr/>
            <p:nvPr/>
          </p:nvSpPr>
          <p:spPr>
            <a:xfrm>
              <a:off x="7641677" y="0"/>
              <a:ext cx="1503300" cy="863400"/>
            </a:xfrm>
            <a:prstGeom prst="parallelogram">
              <a:avLst>
                <a:gd fmla="val 158024"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2" name="Google Shape;32;p2"/>
            <p:cNvSpPr/>
            <p:nvPr/>
          </p:nvSpPr>
          <p:spPr>
            <a:xfrm>
              <a:off x="7279439" y="0"/>
              <a:ext cx="1503300" cy="863400"/>
            </a:xfrm>
            <a:prstGeom prst="parallelogram">
              <a:avLst>
                <a:gd fmla="val 158024"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3" name="Google Shape;33;p2"/>
            <p:cNvSpPr/>
            <p:nvPr/>
          </p:nvSpPr>
          <p:spPr>
            <a:xfrm>
              <a:off x="6917201" y="0"/>
              <a:ext cx="1503300" cy="863400"/>
            </a:xfrm>
            <a:prstGeom prst="parallelogram">
              <a:avLst>
                <a:gd fmla="val 158024"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34" name="Google Shape;34;p2"/>
          <p:cNvSpPr txBox="1"/>
          <p:nvPr>
            <p:ph type="ctrTitle"/>
          </p:nvPr>
        </p:nvSpPr>
        <p:spPr>
          <a:xfrm>
            <a:off x="1858703" y="1822833"/>
            <a:ext cx="5361300" cy="1448100"/>
          </a:xfrm>
          <a:prstGeom prst="rect">
            <a:avLst/>
          </a:prstGeom>
        </p:spPr>
        <p:txBody>
          <a:bodyPr anchorCtr="0" anchor="ctr" bIns="91425" lIns="91425" spcFirstLastPara="1" rIns="91425" wrap="square" tIns="91425">
            <a:noAutofit/>
          </a:bodyPr>
          <a:lstStyle>
            <a:lvl1pPr lvl="0" algn="ctr">
              <a:spcBef>
                <a:spcPts val="0"/>
              </a:spcBef>
              <a:spcAft>
                <a:spcPts val="0"/>
              </a:spcAft>
              <a:buSzPts val="3800"/>
              <a:buNone/>
              <a:defRPr sz="3800"/>
            </a:lvl1pPr>
            <a:lvl2pPr lvl="1" algn="ctr">
              <a:spcBef>
                <a:spcPts val="0"/>
              </a:spcBef>
              <a:spcAft>
                <a:spcPts val="0"/>
              </a:spcAft>
              <a:buSzPts val="3800"/>
              <a:buNone/>
              <a:defRPr sz="3800"/>
            </a:lvl2pPr>
            <a:lvl3pPr lvl="2" algn="ctr">
              <a:spcBef>
                <a:spcPts val="0"/>
              </a:spcBef>
              <a:spcAft>
                <a:spcPts val="0"/>
              </a:spcAft>
              <a:buSzPts val="3800"/>
              <a:buNone/>
              <a:defRPr sz="3800"/>
            </a:lvl3pPr>
            <a:lvl4pPr lvl="3" algn="ctr">
              <a:spcBef>
                <a:spcPts val="0"/>
              </a:spcBef>
              <a:spcAft>
                <a:spcPts val="0"/>
              </a:spcAft>
              <a:buSzPts val="3800"/>
              <a:buNone/>
              <a:defRPr sz="3800"/>
            </a:lvl4pPr>
            <a:lvl5pPr lvl="4" algn="ctr">
              <a:spcBef>
                <a:spcPts val="0"/>
              </a:spcBef>
              <a:spcAft>
                <a:spcPts val="0"/>
              </a:spcAft>
              <a:buSzPts val="3800"/>
              <a:buNone/>
              <a:defRPr sz="3800"/>
            </a:lvl5pPr>
            <a:lvl6pPr lvl="5" algn="ctr">
              <a:spcBef>
                <a:spcPts val="0"/>
              </a:spcBef>
              <a:spcAft>
                <a:spcPts val="0"/>
              </a:spcAft>
              <a:buSzPts val="3800"/>
              <a:buNone/>
              <a:defRPr sz="3800"/>
            </a:lvl6pPr>
            <a:lvl7pPr lvl="6" algn="ctr">
              <a:spcBef>
                <a:spcPts val="0"/>
              </a:spcBef>
              <a:spcAft>
                <a:spcPts val="0"/>
              </a:spcAft>
              <a:buSzPts val="3800"/>
              <a:buNone/>
              <a:defRPr sz="3800"/>
            </a:lvl7pPr>
            <a:lvl8pPr lvl="7" algn="ctr">
              <a:spcBef>
                <a:spcPts val="0"/>
              </a:spcBef>
              <a:spcAft>
                <a:spcPts val="0"/>
              </a:spcAft>
              <a:buSzPts val="3800"/>
              <a:buNone/>
              <a:defRPr sz="3800"/>
            </a:lvl8pPr>
            <a:lvl9pPr lvl="8" algn="ctr">
              <a:spcBef>
                <a:spcPts val="0"/>
              </a:spcBef>
              <a:spcAft>
                <a:spcPts val="0"/>
              </a:spcAft>
              <a:buSzPts val="3800"/>
              <a:buNone/>
              <a:defRPr sz="3800"/>
            </a:lvl9pPr>
          </a:lstStyle>
          <a:p/>
        </p:txBody>
      </p:sp>
      <p:sp>
        <p:nvSpPr>
          <p:cNvPr id="35" name="Google Shape;35;p2"/>
          <p:cNvSpPr txBox="1"/>
          <p:nvPr>
            <p:ph idx="1" type="subTitle"/>
          </p:nvPr>
        </p:nvSpPr>
        <p:spPr>
          <a:xfrm>
            <a:off x="1858700" y="3413158"/>
            <a:ext cx="5361300" cy="5226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Clr>
                <a:schemeClr val="lt1"/>
              </a:buClr>
              <a:buSzPts val="1600"/>
              <a:buNone/>
              <a:defRPr sz="1600">
                <a:solidFill>
                  <a:schemeClr val="lt1"/>
                </a:solidFill>
              </a:defRPr>
            </a:lvl1pPr>
            <a:lvl2pPr lvl="1" algn="ctr">
              <a:lnSpc>
                <a:spcPct val="100000"/>
              </a:lnSpc>
              <a:spcBef>
                <a:spcPts val="0"/>
              </a:spcBef>
              <a:spcAft>
                <a:spcPts val="0"/>
              </a:spcAft>
              <a:buClr>
                <a:schemeClr val="lt1"/>
              </a:buClr>
              <a:buSzPts val="1600"/>
              <a:buNone/>
              <a:defRPr sz="1600">
                <a:solidFill>
                  <a:schemeClr val="lt1"/>
                </a:solidFill>
              </a:defRPr>
            </a:lvl2pPr>
            <a:lvl3pPr lvl="2" algn="ctr">
              <a:lnSpc>
                <a:spcPct val="100000"/>
              </a:lnSpc>
              <a:spcBef>
                <a:spcPts val="0"/>
              </a:spcBef>
              <a:spcAft>
                <a:spcPts val="0"/>
              </a:spcAft>
              <a:buClr>
                <a:schemeClr val="lt1"/>
              </a:buClr>
              <a:buSzPts val="1600"/>
              <a:buNone/>
              <a:defRPr sz="1600">
                <a:solidFill>
                  <a:schemeClr val="lt1"/>
                </a:solidFill>
              </a:defRPr>
            </a:lvl3pPr>
            <a:lvl4pPr lvl="3" algn="ctr">
              <a:lnSpc>
                <a:spcPct val="100000"/>
              </a:lnSpc>
              <a:spcBef>
                <a:spcPts val="0"/>
              </a:spcBef>
              <a:spcAft>
                <a:spcPts val="0"/>
              </a:spcAft>
              <a:buClr>
                <a:schemeClr val="lt1"/>
              </a:buClr>
              <a:buSzPts val="1600"/>
              <a:buNone/>
              <a:defRPr sz="1600">
                <a:solidFill>
                  <a:schemeClr val="lt1"/>
                </a:solidFill>
              </a:defRPr>
            </a:lvl4pPr>
            <a:lvl5pPr lvl="4" algn="ctr">
              <a:lnSpc>
                <a:spcPct val="100000"/>
              </a:lnSpc>
              <a:spcBef>
                <a:spcPts val="0"/>
              </a:spcBef>
              <a:spcAft>
                <a:spcPts val="0"/>
              </a:spcAft>
              <a:buClr>
                <a:schemeClr val="lt1"/>
              </a:buClr>
              <a:buSzPts val="1600"/>
              <a:buNone/>
              <a:defRPr sz="1600">
                <a:solidFill>
                  <a:schemeClr val="lt1"/>
                </a:solidFill>
              </a:defRPr>
            </a:lvl5pPr>
            <a:lvl6pPr lvl="5" algn="ctr">
              <a:lnSpc>
                <a:spcPct val="100000"/>
              </a:lnSpc>
              <a:spcBef>
                <a:spcPts val="0"/>
              </a:spcBef>
              <a:spcAft>
                <a:spcPts val="0"/>
              </a:spcAft>
              <a:buClr>
                <a:schemeClr val="lt1"/>
              </a:buClr>
              <a:buSzPts val="1600"/>
              <a:buNone/>
              <a:defRPr sz="1600">
                <a:solidFill>
                  <a:schemeClr val="lt1"/>
                </a:solidFill>
              </a:defRPr>
            </a:lvl6pPr>
            <a:lvl7pPr lvl="6" algn="ctr">
              <a:lnSpc>
                <a:spcPct val="100000"/>
              </a:lnSpc>
              <a:spcBef>
                <a:spcPts val="0"/>
              </a:spcBef>
              <a:spcAft>
                <a:spcPts val="0"/>
              </a:spcAft>
              <a:buClr>
                <a:schemeClr val="lt1"/>
              </a:buClr>
              <a:buSzPts val="1600"/>
              <a:buNone/>
              <a:defRPr sz="1600">
                <a:solidFill>
                  <a:schemeClr val="lt1"/>
                </a:solidFill>
              </a:defRPr>
            </a:lvl7pPr>
            <a:lvl8pPr lvl="7" algn="ctr">
              <a:lnSpc>
                <a:spcPct val="100000"/>
              </a:lnSpc>
              <a:spcBef>
                <a:spcPts val="0"/>
              </a:spcBef>
              <a:spcAft>
                <a:spcPts val="0"/>
              </a:spcAft>
              <a:buClr>
                <a:schemeClr val="lt1"/>
              </a:buClr>
              <a:buSzPts val="1600"/>
              <a:buNone/>
              <a:defRPr sz="1600">
                <a:solidFill>
                  <a:schemeClr val="lt1"/>
                </a:solidFill>
              </a:defRPr>
            </a:lvl8pPr>
            <a:lvl9pPr lvl="8" algn="ctr">
              <a:lnSpc>
                <a:spcPct val="100000"/>
              </a:lnSpc>
              <a:spcBef>
                <a:spcPts val="0"/>
              </a:spcBef>
              <a:spcAft>
                <a:spcPts val="0"/>
              </a:spcAft>
              <a:buClr>
                <a:schemeClr val="lt1"/>
              </a:buClr>
              <a:buSzPts val="1600"/>
              <a:buNone/>
              <a:defRPr sz="1600">
                <a:solidFill>
                  <a:schemeClr val="lt1"/>
                </a:solidFill>
              </a:defRPr>
            </a:lvl9pPr>
          </a:lstStyle>
          <a:p/>
        </p:txBody>
      </p:sp>
      <p:sp>
        <p:nvSpPr>
          <p:cNvPr id="36" name="Google Shape;36;p2"/>
          <p:cNvSpPr txBox="1"/>
          <p:nvPr>
            <p:ph idx="12" type="sldNum"/>
          </p:nvPr>
        </p:nvSpPr>
        <p:spPr>
          <a:xfrm>
            <a:off x="8390734" y="4543668"/>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ig number">
  <p:cSld name="BIG_NUMBER">
    <p:bg>
      <p:bgPr>
        <a:solidFill>
          <a:schemeClr val="accent3"/>
        </a:solidFill>
      </p:bgPr>
    </p:bg>
    <p:spTree>
      <p:nvGrpSpPr>
        <p:cNvPr id="109" name="Shape 109"/>
        <p:cNvGrpSpPr/>
        <p:nvPr/>
      </p:nvGrpSpPr>
      <p:grpSpPr>
        <a:xfrm>
          <a:off x="0" y="0"/>
          <a:ext cx="0" cy="0"/>
          <a:chOff x="0" y="0"/>
          <a:chExt cx="0" cy="0"/>
        </a:xfrm>
      </p:grpSpPr>
      <p:sp>
        <p:nvSpPr>
          <p:cNvPr id="110" name="Google Shape;110;p11"/>
          <p:cNvSpPr/>
          <p:nvPr/>
        </p:nvSpPr>
        <p:spPr>
          <a:xfrm flipH="1">
            <a:off x="5569200" y="2834075"/>
            <a:ext cx="3574800" cy="2309400"/>
          </a:xfrm>
          <a:prstGeom prst="rtTriangle">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111" name="Google Shape;111;p11"/>
          <p:cNvGrpSpPr/>
          <p:nvPr/>
        </p:nvGrpSpPr>
        <p:grpSpPr>
          <a:xfrm>
            <a:off x="5959222" y="4119576"/>
            <a:ext cx="2520952" cy="1024165"/>
            <a:chOff x="6917201" y="0"/>
            <a:chExt cx="2227777" cy="863400"/>
          </a:xfrm>
        </p:grpSpPr>
        <p:sp>
          <p:nvSpPr>
            <p:cNvPr id="112" name="Google Shape;112;p11"/>
            <p:cNvSpPr/>
            <p:nvPr/>
          </p:nvSpPr>
          <p:spPr>
            <a:xfrm>
              <a:off x="7641677" y="0"/>
              <a:ext cx="1503300" cy="863400"/>
            </a:xfrm>
            <a:prstGeom prst="parallelogram">
              <a:avLst>
                <a:gd fmla="val 158024" name="adj"/>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3" name="Google Shape;113;p11"/>
            <p:cNvSpPr/>
            <p:nvPr/>
          </p:nvSpPr>
          <p:spPr>
            <a:xfrm>
              <a:off x="7279439" y="0"/>
              <a:ext cx="1503300" cy="863400"/>
            </a:xfrm>
            <a:prstGeom prst="parallelogram">
              <a:avLst>
                <a:gd fmla="val 158024" name="adj"/>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4" name="Google Shape;114;p11"/>
            <p:cNvSpPr/>
            <p:nvPr/>
          </p:nvSpPr>
          <p:spPr>
            <a:xfrm>
              <a:off x="6917201" y="0"/>
              <a:ext cx="1503300" cy="863400"/>
            </a:xfrm>
            <a:prstGeom prst="parallelogram">
              <a:avLst>
                <a:gd fmla="val 158024" name="adj"/>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15" name="Google Shape;115;p11"/>
          <p:cNvGrpSpPr/>
          <p:nvPr/>
        </p:nvGrpSpPr>
        <p:grpSpPr>
          <a:xfrm>
            <a:off x="199149" y="2"/>
            <a:ext cx="2795414" cy="1083308"/>
            <a:chOff x="6917201" y="0"/>
            <a:chExt cx="2227777" cy="863400"/>
          </a:xfrm>
        </p:grpSpPr>
        <p:sp>
          <p:nvSpPr>
            <p:cNvPr id="116" name="Google Shape;116;p11"/>
            <p:cNvSpPr/>
            <p:nvPr/>
          </p:nvSpPr>
          <p:spPr>
            <a:xfrm>
              <a:off x="7641677" y="0"/>
              <a:ext cx="1503300" cy="863400"/>
            </a:xfrm>
            <a:prstGeom prst="parallelogram">
              <a:avLst>
                <a:gd fmla="val 158024" name="adj"/>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7" name="Google Shape;117;p11"/>
            <p:cNvSpPr/>
            <p:nvPr/>
          </p:nvSpPr>
          <p:spPr>
            <a:xfrm>
              <a:off x="7279439" y="0"/>
              <a:ext cx="1503300" cy="863400"/>
            </a:xfrm>
            <a:prstGeom prst="parallelogram">
              <a:avLst>
                <a:gd fmla="val 158024" name="adj"/>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8" name="Google Shape;118;p11"/>
            <p:cNvSpPr/>
            <p:nvPr/>
          </p:nvSpPr>
          <p:spPr>
            <a:xfrm>
              <a:off x="6917201" y="0"/>
              <a:ext cx="1503300" cy="863400"/>
            </a:xfrm>
            <a:prstGeom prst="parallelogram">
              <a:avLst>
                <a:gd fmla="val 158024" name="adj"/>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19" name="Google Shape;119;p11"/>
          <p:cNvSpPr txBox="1"/>
          <p:nvPr>
            <p:ph hasCustomPrompt="1" type="title"/>
          </p:nvPr>
        </p:nvSpPr>
        <p:spPr>
          <a:xfrm>
            <a:off x="1385850" y="1383850"/>
            <a:ext cx="6372300" cy="1379700"/>
          </a:xfrm>
          <a:prstGeom prst="rect">
            <a:avLst/>
          </a:prstGeom>
        </p:spPr>
        <p:txBody>
          <a:bodyPr anchorCtr="0" anchor="ctr" bIns="91425" lIns="91425" spcFirstLastPara="1" rIns="91425" wrap="square" tIns="91425">
            <a:noAutofit/>
          </a:bodyPr>
          <a:lstStyle>
            <a:lvl1pPr lvl="0" algn="ctr">
              <a:spcBef>
                <a:spcPts val="0"/>
              </a:spcBef>
              <a:spcAft>
                <a:spcPts val="0"/>
              </a:spcAft>
              <a:buClr>
                <a:schemeClr val="dk2"/>
              </a:buClr>
              <a:buSzPts val="8600"/>
              <a:buNone/>
              <a:defRPr sz="8600">
                <a:solidFill>
                  <a:schemeClr val="dk2"/>
                </a:solidFill>
              </a:defRPr>
            </a:lvl1pPr>
            <a:lvl2pPr lvl="1" algn="ctr">
              <a:spcBef>
                <a:spcPts val="0"/>
              </a:spcBef>
              <a:spcAft>
                <a:spcPts val="0"/>
              </a:spcAft>
              <a:buClr>
                <a:schemeClr val="dk2"/>
              </a:buClr>
              <a:buSzPts val="8600"/>
              <a:buNone/>
              <a:defRPr sz="8600">
                <a:solidFill>
                  <a:schemeClr val="dk2"/>
                </a:solidFill>
              </a:defRPr>
            </a:lvl2pPr>
            <a:lvl3pPr lvl="2" algn="ctr">
              <a:spcBef>
                <a:spcPts val="0"/>
              </a:spcBef>
              <a:spcAft>
                <a:spcPts val="0"/>
              </a:spcAft>
              <a:buClr>
                <a:schemeClr val="dk2"/>
              </a:buClr>
              <a:buSzPts val="8600"/>
              <a:buNone/>
              <a:defRPr sz="8600">
                <a:solidFill>
                  <a:schemeClr val="dk2"/>
                </a:solidFill>
              </a:defRPr>
            </a:lvl3pPr>
            <a:lvl4pPr lvl="3" algn="ctr">
              <a:spcBef>
                <a:spcPts val="0"/>
              </a:spcBef>
              <a:spcAft>
                <a:spcPts val="0"/>
              </a:spcAft>
              <a:buClr>
                <a:schemeClr val="dk2"/>
              </a:buClr>
              <a:buSzPts val="8600"/>
              <a:buNone/>
              <a:defRPr sz="8600">
                <a:solidFill>
                  <a:schemeClr val="dk2"/>
                </a:solidFill>
              </a:defRPr>
            </a:lvl4pPr>
            <a:lvl5pPr lvl="4" algn="ctr">
              <a:spcBef>
                <a:spcPts val="0"/>
              </a:spcBef>
              <a:spcAft>
                <a:spcPts val="0"/>
              </a:spcAft>
              <a:buClr>
                <a:schemeClr val="dk2"/>
              </a:buClr>
              <a:buSzPts val="8600"/>
              <a:buNone/>
              <a:defRPr sz="8600">
                <a:solidFill>
                  <a:schemeClr val="dk2"/>
                </a:solidFill>
              </a:defRPr>
            </a:lvl5pPr>
            <a:lvl6pPr lvl="5" algn="ctr">
              <a:spcBef>
                <a:spcPts val="0"/>
              </a:spcBef>
              <a:spcAft>
                <a:spcPts val="0"/>
              </a:spcAft>
              <a:buClr>
                <a:schemeClr val="dk2"/>
              </a:buClr>
              <a:buSzPts val="8600"/>
              <a:buNone/>
              <a:defRPr sz="8600">
                <a:solidFill>
                  <a:schemeClr val="dk2"/>
                </a:solidFill>
              </a:defRPr>
            </a:lvl6pPr>
            <a:lvl7pPr lvl="6" algn="ctr">
              <a:spcBef>
                <a:spcPts val="0"/>
              </a:spcBef>
              <a:spcAft>
                <a:spcPts val="0"/>
              </a:spcAft>
              <a:buClr>
                <a:schemeClr val="dk2"/>
              </a:buClr>
              <a:buSzPts val="8600"/>
              <a:buNone/>
              <a:defRPr sz="8600">
                <a:solidFill>
                  <a:schemeClr val="dk2"/>
                </a:solidFill>
              </a:defRPr>
            </a:lvl7pPr>
            <a:lvl8pPr lvl="7" algn="ctr">
              <a:spcBef>
                <a:spcPts val="0"/>
              </a:spcBef>
              <a:spcAft>
                <a:spcPts val="0"/>
              </a:spcAft>
              <a:buClr>
                <a:schemeClr val="dk2"/>
              </a:buClr>
              <a:buSzPts val="8600"/>
              <a:buNone/>
              <a:defRPr sz="8600">
                <a:solidFill>
                  <a:schemeClr val="dk2"/>
                </a:solidFill>
              </a:defRPr>
            </a:lvl8pPr>
            <a:lvl9pPr lvl="8" algn="ctr">
              <a:spcBef>
                <a:spcPts val="0"/>
              </a:spcBef>
              <a:spcAft>
                <a:spcPts val="0"/>
              </a:spcAft>
              <a:buClr>
                <a:schemeClr val="dk2"/>
              </a:buClr>
              <a:buSzPts val="8600"/>
              <a:buNone/>
              <a:defRPr sz="8600">
                <a:solidFill>
                  <a:schemeClr val="dk2"/>
                </a:solidFill>
              </a:defRPr>
            </a:lvl9pPr>
          </a:lstStyle>
          <a:p>
            <a:r>
              <a:t>xx%</a:t>
            </a:r>
          </a:p>
        </p:txBody>
      </p:sp>
      <p:sp>
        <p:nvSpPr>
          <p:cNvPr id="120" name="Google Shape;120;p11"/>
          <p:cNvSpPr txBox="1"/>
          <p:nvPr>
            <p:ph idx="1" type="body"/>
          </p:nvPr>
        </p:nvSpPr>
        <p:spPr>
          <a:xfrm>
            <a:off x="1385850" y="2863850"/>
            <a:ext cx="6372300" cy="641100"/>
          </a:xfrm>
          <a:prstGeom prst="rect">
            <a:avLst/>
          </a:prstGeom>
        </p:spPr>
        <p:txBody>
          <a:bodyPr anchorCtr="0" anchor="t" bIns="91425" lIns="91425" spcFirstLastPara="1" rIns="91425" wrap="square" tIns="91425">
            <a:noAutofit/>
          </a:bodyPr>
          <a:lstStyle>
            <a:lvl1pPr indent="-311150" lvl="0" marL="457200" algn="ctr">
              <a:spcBef>
                <a:spcPts val="0"/>
              </a:spcBef>
              <a:spcAft>
                <a:spcPts val="0"/>
              </a:spcAft>
              <a:buSzPts val="1300"/>
              <a:buChar char="●"/>
              <a:defRPr/>
            </a:lvl1pPr>
            <a:lvl2pPr indent="-298450" lvl="1" marL="914400" algn="ctr">
              <a:spcBef>
                <a:spcPts val="1600"/>
              </a:spcBef>
              <a:spcAft>
                <a:spcPts val="0"/>
              </a:spcAft>
              <a:buSzPts val="1100"/>
              <a:buChar char="○"/>
              <a:defRPr/>
            </a:lvl2pPr>
            <a:lvl3pPr indent="-298450" lvl="2" marL="1371600" algn="ctr">
              <a:spcBef>
                <a:spcPts val="1600"/>
              </a:spcBef>
              <a:spcAft>
                <a:spcPts val="0"/>
              </a:spcAft>
              <a:buSzPts val="1100"/>
              <a:buChar char="■"/>
              <a:defRPr/>
            </a:lvl3pPr>
            <a:lvl4pPr indent="-298450" lvl="3" marL="1828800" algn="ctr">
              <a:spcBef>
                <a:spcPts val="1600"/>
              </a:spcBef>
              <a:spcAft>
                <a:spcPts val="0"/>
              </a:spcAft>
              <a:buSzPts val="1100"/>
              <a:buChar char="●"/>
              <a:defRPr/>
            </a:lvl4pPr>
            <a:lvl5pPr indent="-298450" lvl="4" marL="2286000" algn="ctr">
              <a:spcBef>
                <a:spcPts val="1600"/>
              </a:spcBef>
              <a:spcAft>
                <a:spcPts val="0"/>
              </a:spcAft>
              <a:buSzPts val="1100"/>
              <a:buChar char="○"/>
              <a:defRPr/>
            </a:lvl5pPr>
            <a:lvl6pPr indent="-298450" lvl="5" marL="2743200" algn="ctr">
              <a:spcBef>
                <a:spcPts val="1600"/>
              </a:spcBef>
              <a:spcAft>
                <a:spcPts val="0"/>
              </a:spcAft>
              <a:buSzPts val="1100"/>
              <a:buChar char="■"/>
              <a:defRPr/>
            </a:lvl6pPr>
            <a:lvl7pPr indent="-298450" lvl="6" marL="3200400" algn="ctr">
              <a:spcBef>
                <a:spcPts val="1600"/>
              </a:spcBef>
              <a:spcAft>
                <a:spcPts val="0"/>
              </a:spcAft>
              <a:buSzPts val="1100"/>
              <a:buChar char="●"/>
              <a:defRPr/>
            </a:lvl7pPr>
            <a:lvl8pPr indent="-298450" lvl="7" marL="3657600" algn="ctr">
              <a:spcBef>
                <a:spcPts val="1600"/>
              </a:spcBef>
              <a:spcAft>
                <a:spcPts val="0"/>
              </a:spcAft>
              <a:buSzPts val="1100"/>
              <a:buChar char="○"/>
              <a:defRPr/>
            </a:lvl8pPr>
            <a:lvl9pPr indent="-298450" lvl="8" marL="4114800" algn="ctr">
              <a:spcBef>
                <a:spcPts val="1600"/>
              </a:spcBef>
              <a:spcAft>
                <a:spcPts val="1600"/>
              </a:spcAft>
              <a:buSzPts val="1100"/>
              <a:buChar char="■"/>
              <a:defRPr/>
            </a:lvl9pPr>
          </a:lstStyle>
          <a:p/>
        </p:txBody>
      </p:sp>
      <p:sp>
        <p:nvSpPr>
          <p:cNvPr id="121" name="Google Shape;121;p11"/>
          <p:cNvSpPr txBox="1"/>
          <p:nvPr>
            <p:ph idx="12" type="sldNum"/>
          </p:nvPr>
        </p:nvSpPr>
        <p:spPr>
          <a:xfrm>
            <a:off x="8390734" y="4543668"/>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lank" type="blank">
  <p:cSld name="BLANK">
    <p:spTree>
      <p:nvGrpSpPr>
        <p:cNvPr id="122" name="Shape 122"/>
        <p:cNvGrpSpPr/>
        <p:nvPr/>
      </p:nvGrpSpPr>
      <p:grpSpPr>
        <a:xfrm>
          <a:off x="0" y="0"/>
          <a:ext cx="0" cy="0"/>
          <a:chOff x="0" y="0"/>
          <a:chExt cx="0" cy="0"/>
        </a:xfrm>
      </p:grpSpPr>
      <p:sp>
        <p:nvSpPr>
          <p:cNvPr id="123" name="Google Shape;123;p12"/>
          <p:cNvSpPr txBox="1"/>
          <p:nvPr>
            <p:ph idx="12" type="sldNum"/>
          </p:nvPr>
        </p:nvSpPr>
        <p:spPr>
          <a:xfrm>
            <a:off x="8390734" y="4543668"/>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header" type="secHead">
  <p:cSld name="SECTION_HEADER">
    <p:bg>
      <p:bgPr>
        <a:solidFill>
          <a:schemeClr val="accent3"/>
        </a:solidFill>
      </p:bgPr>
    </p:bg>
    <p:spTree>
      <p:nvGrpSpPr>
        <p:cNvPr id="37" name="Shape 37"/>
        <p:cNvGrpSpPr/>
        <p:nvPr/>
      </p:nvGrpSpPr>
      <p:grpSpPr>
        <a:xfrm>
          <a:off x="0" y="0"/>
          <a:ext cx="0" cy="0"/>
          <a:chOff x="0" y="0"/>
          <a:chExt cx="0" cy="0"/>
        </a:xfrm>
      </p:grpSpPr>
      <p:sp>
        <p:nvSpPr>
          <p:cNvPr id="38" name="Google Shape;38;p3"/>
          <p:cNvSpPr/>
          <p:nvPr/>
        </p:nvSpPr>
        <p:spPr>
          <a:xfrm flipH="1">
            <a:off x="4757100" y="2309400"/>
            <a:ext cx="4386900" cy="2834100"/>
          </a:xfrm>
          <a:prstGeom prst="rtTriangle">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39" name="Google Shape;39;p3"/>
          <p:cNvGrpSpPr/>
          <p:nvPr/>
        </p:nvGrpSpPr>
        <p:grpSpPr>
          <a:xfrm>
            <a:off x="5594191" y="3961115"/>
            <a:ext cx="2910145" cy="1182340"/>
            <a:chOff x="6917201" y="0"/>
            <a:chExt cx="2227777" cy="863400"/>
          </a:xfrm>
        </p:grpSpPr>
        <p:sp>
          <p:nvSpPr>
            <p:cNvPr id="40" name="Google Shape;40;p3"/>
            <p:cNvSpPr/>
            <p:nvPr/>
          </p:nvSpPr>
          <p:spPr>
            <a:xfrm>
              <a:off x="7641677" y="0"/>
              <a:ext cx="1503300" cy="863400"/>
            </a:xfrm>
            <a:prstGeom prst="parallelogram">
              <a:avLst>
                <a:gd fmla="val 158024" name="adj"/>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1" name="Google Shape;41;p3"/>
            <p:cNvSpPr/>
            <p:nvPr/>
          </p:nvSpPr>
          <p:spPr>
            <a:xfrm>
              <a:off x="7279439" y="0"/>
              <a:ext cx="1503300" cy="863400"/>
            </a:xfrm>
            <a:prstGeom prst="parallelogram">
              <a:avLst>
                <a:gd fmla="val 158024" name="adj"/>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2" name="Google Shape;42;p3"/>
            <p:cNvSpPr/>
            <p:nvPr/>
          </p:nvSpPr>
          <p:spPr>
            <a:xfrm>
              <a:off x="6917201" y="0"/>
              <a:ext cx="1503300" cy="863400"/>
            </a:xfrm>
            <a:prstGeom prst="parallelogram">
              <a:avLst>
                <a:gd fmla="val 158024" name="adj"/>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43" name="Google Shape;43;p3"/>
          <p:cNvGrpSpPr/>
          <p:nvPr/>
        </p:nvGrpSpPr>
        <p:grpSpPr>
          <a:xfrm>
            <a:off x="199149" y="2"/>
            <a:ext cx="2795414" cy="1083308"/>
            <a:chOff x="6917201" y="0"/>
            <a:chExt cx="2227777" cy="863400"/>
          </a:xfrm>
        </p:grpSpPr>
        <p:sp>
          <p:nvSpPr>
            <p:cNvPr id="44" name="Google Shape;44;p3"/>
            <p:cNvSpPr/>
            <p:nvPr/>
          </p:nvSpPr>
          <p:spPr>
            <a:xfrm>
              <a:off x="7641677" y="0"/>
              <a:ext cx="1503300" cy="863400"/>
            </a:xfrm>
            <a:prstGeom prst="parallelogram">
              <a:avLst>
                <a:gd fmla="val 158024" name="adj"/>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5" name="Google Shape;45;p3"/>
            <p:cNvSpPr/>
            <p:nvPr/>
          </p:nvSpPr>
          <p:spPr>
            <a:xfrm>
              <a:off x="7279439" y="0"/>
              <a:ext cx="1503300" cy="863400"/>
            </a:xfrm>
            <a:prstGeom prst="parallelogram">
              <a:avLst>
                <a:gd fmla="val 158024" name="adj"/>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6" name="Google Shape;46;p3"/>
            <p:cNvSpPr/>
            <p:nvPr/>
          </p:nvSpPr>
          <p:spPr>
            <a:xfrm>
              <a:off x="6917201" y="0"/>
              <a:ext cx="1503300" cy="863400"/>
            </a:xfrm>
            <a:prstGeom prst="parallelogram">
              <a:avLst>
                <a:gd fmla="val 158024" name="adj"/>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47" name="Google Shape;47;p3"/>
          <p:cNvSpPr txBox="1"/>
          <p:nvPr>
            <p:ph type="title"/>
          </p:nvPr>
        </p:nvSpPr>
        <p:spPr>
          <a:xfrm>
            <a:off x="1888684" y="1746100"/>
            <a:ext cx="5377500" cy="1646100"/>
          </a:xfrm>
          <a:prstGeom prst="rect">
            <a:avLst/>
          </a:prstGeom>
        </p:spPr>
        <p:txBody>
          <a:bodyPr anchorCtr="0" anchor="ctr" bIns="91425" lIns="91425" spcFirstLastPara="1" rIns="91425" wrap="square" tIns="91425">
            <a:noAutofit/>
          </a:bodyPr>
          <a:lstStyle>
            <a:lvl1pPr lvl="0" algn="ctr">
              <a:spcBef>
                <a:spcPts val="0"/>
              </a:spcBef>
              <a:spcAft>
                <a:spcPts val="0"/>
              </a:spcAft>
              <a:buClr>
                <a:schemeClr val="dk2"/>
              </a:buClr>
              <a:buSzPts val="3200"/>
              <a:buNone/>
              <a:defRPr sz="3200">
                <a:solidFill>
                  <a:schemeClr val="dk2"/>
                </a:solidFill>
              </a:defRPr>
            </a:lvl1pPr>
            <a:lvl2pPr lvl="1" algn="ctr">
              <a:spcBef>
                <a:spcPts val="0"/>
              </a:spcBef>
              <a:spcAft>
                <a:spcPts val="0"/>
              </a:spcAft>
              <a:buClr>
                <a:schemeClr val="dk2"/>
              </a:buClr>
              <a:buSzPts val="3200"/>
              <a:buNone/>
              <a:defRPr sz="3200">
                <a:solidFill>
                  <a:schemeClr val="dk2"/>
                </a:solidFill>
              </a:defRPr>
            </a:lvl2pPr>
            <a:lvl3pPr lvl="2" algn="ctr">
              <a:spcBef>
                <a:spcPts val="0"/>
              </a:spcBef>
              <a:spcAft>
                <a:spcPts val="0"/>
              </a:spcAft>
              <a:buClr>
                <a:schemeClr val="dk2"/>
              </a:buClr>
              <a:buSzPts val="3200"/>
              <a:buNone/>
              <a:defRPr sz="3200">
                <a:solidFill>
                  <a:schemeClr val="dk2"/>
                </a:solidFill>
              </a:defRPr>
            </a:lvl3pPr>
            <a:lvl4pPr lvl="3" algn="ctr">
              <a:spcBef>
                <a:spcPts val="0"/>
              </a:spcBef>
              <a:spcAft>
                <a:spcPts val="0"/>
              </a:spcAft>
              <a:buClr>
                <a:schemeClr val="dk2"/>
              </a:buClr>
              <a:buSzPts val="3200"/>
              <a:buNone/>
              <a:defRPr sz="3200">
                <a:solidFill>
                  <a:schemeClr val="dk2"/>
                </a:solidFill>
              </a:defRPr>
            </a:lvl4pPr>
            <a:lvl5pPr lvl="4" algn="ctr">
              <a:spcBef>
                <a:spcPts val="0"/>
              </a:spcBef>
              <a:spcAft>
                <a:spcPts val="0"/>
              </a:spcAft>
              <a:buClr>
                <a:schemeClr val="dk2"/>
              </a:buClr>
              <a:buSzPts val="3200"/>
              <a:buNone/>
              <a:defRPr sz="3200">
                <a:solidFill>
                  <a:schemeClr val="dk2"/>
                </a:solidFill>
              </a:defRPr>
            </a:lvl5pPr>
            <a:lvl6pPr lvl="5" algn="ctr">
              <a:spcBef>
                <a:spcPts val="0"/>
              </a:spcBef>
              <a:spcAft>
                <a:spcPts val="0"/>
              </a:spcAft>
              <a:buClr>
                <a:schemeClr val="dk2"/>
              </a:buClr>
              <a:buSzPts val="3200"/>
              <a:buNone/>
              <a:defRPr sz="3200">
                <a:solidFill>
                  <a:schemeClr val="dk2"/>
                </a:solidFill>
              </a:defRPr>
            </a:lvl6pPr>
            <a:lvl7pPr lvl="6" algn="ctr">
              <a:spcBef>
                <a:spcPts val="0"/>
              </a:spcBef>
              <a:spcAft>
                <a:spcPts val="0"/>
              </a:spcAft>
              <a:buClr>
                <a:schemeClr val="dk2"/>
              </a:buClr>
              <a:buSzPts val="3200"/>
              <a:buNone/>
              <a:defRPr sz="3200">
                <a:solidFill>
                  <a:schemeClr val="dk2"/>
                </a:solidFill>
              </a:defRPr>
            </a:lvl7pPr>
            <a:lvl8pPr lvl="7" algn="ctr">
              <a:spcBef>
                <a:spcPts val="0"/>
              </a:spcBef>
              <a:spcAft>
                <a:spcPts val="0"/>
              </a:spcAft>
              <a:buClr>
                <a:schemeClr val="dk2"/>
              </a:buClr>
              <a:buSzPts val="3200"/>
              <a:buNone/>
              <a:defRPr sz="3200">
                <a:solidFill>
                  <a:schemeClr val="dk2"/>
                </a:solidFill>
              </a:defRPr>
            </a:lvl8pPr>
            <a:lvl9pPr lvl="8" algn="ctr">
              <a:spcBef>
                <a:spcPts val="0"/>
              </a:spcBef>
              <a:spcAft>
                <a:spcPts val="0"/>
              </a:spcAft>
              <a:buClr>
                <a:schemeClr val="dk2"/>
              </a:buClr>
              <a:buSzPts val="3200"/>
              <a:buNone/>
              <a:defRPr sz="3200">
                <a:solidFill>
                  <a:schemeClr val="dk2"/>
                </a:solidFill>
              </a:defRPr>
            </a:lvl9pPr>
          </a:lstStyle>
          <a:p/>
        </p:txBody>
      </p:sp>
      <p:sp>
        <p:nvSpPr>
          <p:cNvPr id="48" name="Google Shape;48;p3"/>
          <p:cNvSpPr txBox="1"/>
          <p:nvPr>
            <p:ph idx="12" type="sldNum"/>
          </p:nvPr>
        </p:nvSpPr>
        <p:spPr>
          <a:xfrm>
            <a:off x="8390734" y="4543668"/>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body" type="tx">
  <p:cSld name="TITLE_AND_BODY">
    <p:bg>
      <p:bgPr>
        <a:solidFill>
          <a:schemeClr val="dk2"/>
        </a:solidFill>
      </p:bgPr>
    </p:bg>
    <p:spTree>
      <p:nvGrpSpPr>
        <p:cNvPr id="49" name="Shape 49"/>
        <p:cNvGrpSpPr/>
        <p:nvPr/>
      </p:nvGrpSpPr>
      <p:grpSpPr>
        <a:xfrm>
          <a:off x="0" y="0"/>
          <a:ext cx="0" cy="0"/>
          <a:chOff x="0" y="0"/>
          <a:chExt cx="0" cy="0"/>
        </a:xfrm>
      </p:grpSpPr>
      <p:sp>
        <p:nvSpPr>
          <p:cNvPr id="50" name="Google Shape;50;p4"/>
          <p:cNvSpPr/>
          <p:nvPr/>
        </p:nvSpPr>
        <p:spPr>
          <a:xfrm flipH="1">
            <a:off x="3582600" y="1550700"/>
            <a:ext cx="5561400" cy="3592800"/>
          </a:xfrm>
          <a:prstGeom prst="rtTriangle">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1" name="Google Shape;51;p4"/>
          <p:cNvSpPr/>
          <p:nvPr/>
        </p:nvSpPr>
        <p:spPr>
          <a:xfrm>
            <a:off x="31" y="2824500"/>
            <a:ext cx="7370400" cy="2319000"/>
          </a:xfrm>
          <a:prstGeom prst="rtTriangle">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2" name="Google Shape;52;p4"/>
          <p:cNvSpPr/>
          <p:nvPr/>
        </p:nvSpPr>
        <p:spPr>
          <a:xfrm>
            <a:off x="203225" y="206250"/>
            <a:ext cx="8737500" cy="4731000"/>
          </a:xfrm>
          <a:prstGeom prst="rect">
            <a:avLst/>
          </a:prstGeom>
          <a:solidFill>
            <a:schemeClr val="dk1"/>
          </a:solidFill>
          <a:ln>
            <a:noFill/>
          </a:ln>
          <a:effectLst>
            <a:outerShdw blurRad="228600" sx="101000" rotWithShape="0" algn="ctr" sy="101000">
              <a:srgbClr val="000000">
                <a:alpha val="4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3" name="Google Shape;53;p4"/>
          <p:cNvSpPr txBox="1"/>
          <p:nvPr>
            <p:ph type="title"/>
          </p:nvPr>
        </p:nvSpPr>
        <p:spPr>
          <a:xfrm>
            <a:off x="819150" y="845600"/>
            <a:ext cx="7505700" cy="954600"/>
          </a:xfrm>
          <a:prstGeom prst="rect">
            <a:avLst/>
          </a:prstGeom>
        </p:spPr>
        <p:txBody>
          <a:bodyPr anchorCtr="0" anchor="t" bIns="91425" lIns="91425" spcFirstLastPara="1" rIns="91425" wrap="square" tIns="91425">
            <a:noAutofit/>
          </a:bodyPr>
          <a:lstStyle>
            <a:lvl1pPr lvl="0">
              <a:spcBef>
                <a:spcPts val="0"/>
              </a:spcBef>
              <a:spcAft>
                <a:spcPts val="0"/>
              </a:spcAft>
              <a:buSzPts val="3000"/>
              <a:buNone/>
              <a:defRPr sz="3000"/>
            </a:lvl1pPr>
            <a:lvl2pPr lvl="1">
              <a:spcBef>
                <a:spcPts val="0"/>
              </a:spcBef>
              <a:spcAft>
                <a:spcPts val="0"/>
              </a:spcAft>
              <a:buSzPts val="3000"/>
              <a:buNone/>
              <a:defRPr sz="3000"/>
            </a:lvl2pPr>
            <a:lvl3pPr lvl="2">
              <a:spcBef>
                <a:spcPts val="0"/>
              </a:spcBef>
              <a:spcAft>
                <a:spcPts val="0"/>
              </a:spcAft>
              <a:buSzPts val="3000"/>
              <a:buNone/>
              <a:defRPr sz="3000"/>
            </a:lvl3pPr>
            <a:lvl4pPr lvl="3">
              <a:spcBef>
                <a:spcPts val="0"/>
              </a:spcBef>
              <a:spcAft>
                <a:spcPts val="0"/>
              </a:spcAft>
              <a:buSzPts val="3000"/>
              <a:buNone/>
              <a:defRPr sz="3000"/>
            </a:lvl4pPr>
            <a:lvl5pPr lvl="4">
              <a:spcBef>
                <a:spcPts val="0"/>
              </a:spcBef>
              <a:spcAft>
                <a:spcPts val="0"/>
              </a:spcAft>
              <a:buSzPts val="3000"/>
              <a:buNone/>
              <a:defRPr sz="3000"/>
            </a:lvl5pPr>
            <a:lvl6pPr lvl="5">
              <a:spcBef>
                <a:spcPts val="0"/>
              </a:spcBef>
              <a:spcAft>
                <a:spcPts val="0"/>
              </a:spcAft>
              <a:buSzPts val="3000"/>
              <a:buNone/>
              <a:defRPr sz="3000"/>
            </a:lvl6pPr>
            <a:lvl7pPr lvl="6">
              <a:spcBef>
                <a:spcPts val="0"/>
              </a:spcBef>
              <a:spcAft>
                <a:spcPts val="0"/>
              </a:spcAft>
              <a:buSzPts val="3000"/>
              <a:buNone/>
              <a:defRPr sz="3000"/>
            </a:lvl7pPr>
            <a:lvl8pPr lvl="7">
              <a:spcBef>
                <a:spcPts val="0"/>
              </a:spcBef>
              <a:spcAft>
                <a:spcPts val="0"/>
              </a:spcAft>
              <a:buSzPts val="3000"/>
              <a:buNone/>
              <a:defRPr sz="3000"/>
            </a:lvl8pPr>
            <a:lvl9pPr lvl="8">
              <a:spcBef>
                <a:spcPts val="0"/>
              </a:spcBef>
              <a:spcAft>
                <a:spcPts val="0"/>
              </a:spcAft>
              <a:buSzPts val="3000"/>
              <a:buNone/>
              <a:defRPr sz="3000"/>
            </a:lvl9pPr>
          </a:lstStyle>
          <a:p/>
        </p:txBody>
      </p:sp>
      <p:sp>
        <p:nvSpPr>
          <p:cNvPr id="54" name="Google Shape;54;p4"/>
          <p:cNvSpPr txBox="1"/>
          <p:nvPr>
            <p:ph idx="1" type="body"/>
          </p:nvPr>
        </p:nvSpPr>
        <p:spPr>
          <a:xfrm>
            <a:off x="819150" y="1990725"/>
            <a:ext cx="7505700" cy="2448000"/>
          </a:xfrm>
          <a:prstGeom prst="rect">
            <a:avLst/>
          </a:prstGeom>
        </p:spPr>
        <p:txBody>
          <a:bodyPr anchorCtr="0" anchor="t" bIns="91425" lIns="91425" spcFirstLastPara="1" rIns="91425" wrap="square" tIns="91425">
            <a:noAutofit/>
          </a:bodyPr>
          <a:lstStyle>
            <a:lvl1pPr indent="-311150" lvl="0" marL="457200">
              <a:spcBef>
                <a:spcPts val="0"/>
              </a:spcBef>
              <a:spcAft>
                <a:spcPts val="0"/>
              </a:spcAft>
              <a:buSzPts val="1300"/>
              <a:buChar char="●"/>
              <a:defRPr/>
            </a:lvl1pPr>
            <a:lvl2pPr indent="-298450" lvl="1" marL="914400">
              <a:spcBef>
                <a:spcPts val="1600"/>
              </a:spcBef>
              <a:spcAft>
                <a:spcPts val="0"/>
              </a:spcAft>
              <a:buSzPts val="1100"/>
              <a:buChar char="○"/>
              <a:defRPr/>
            </a:lvl2pPr>
            <a:lvl3pPr indent="-298450" lvl="2" marL="1371600">
              <a:spcBef>
                <a:spcPts val="1600"/>
              </a:spcBef>
              <a:spcAft>
                <a:spcPts val="0"/>
              </a:spcAft>
              <a:buSzPts val="1100"/>
              <a:buChar char="■"/>
              <a:defRPr/>
            </a:lvl3pPr>
            <a:lvl4pPr indent="-298450" lvl="3" marL="1828800">
              <a:spcBef>
                <a:spcPts val="1600"/>
              </a:spcBef>
              <a:spcAft>
                <a:spcPts val="0"/>
              </a:spcAft>
              <a:buSzPts val="1100"/>
              <a:buChar char="●"/>
              <a:defRPr/>
            </a:lvl4pPr>
            <a:lvl5pPr indent="-298450" lvl="4" marL="2286000">
              <a:spcBef>
                <a:spcPts val="1600"/>
              </a:spcBef>
              <a:spcAft>
                <a:spcPts val="0"/>
              </a:spcAft>
              <a:buSzPts val="1100"/>
              <a:buChar char="○"/>
              <a:defRPr/>
            </a:lvl5pPr>
            <a:lvl6pPr indent="-298450" lvl="5" marL="2743200">
              <a:spcBef>
                <a:spcPts val="1600"/>
              </a:spcBef>
              <a:spcAft>
                <a:spcPts val="0"/>
              </a:spcAft>
              <a:buSzPts val="1100"/>
              <a:buChar char="■"/>
              <a:defRPr/>
            </a:lvl6pPr>
            <a:lvl7pPr indent="-298450" lvl="6" marL="3200400">
              <a:spcBef>
                <a:spcPts val="1600"/>
              </a:spcBef>
              <a:spcAft>
                <a:spcPts val="0"/>
              </a:spcAft>
              <a:buSzPts val="1100"/>
              <a:buChar char="●"/>
              <a:defRPr/>
            </a:lvl7pPr>
            <a:lvl8pPr indent="-298450" lvl="7" marL="3657600">
              <a:spcBef>
                <a:spcPts val="1600"/>
              </a:spcBef>
              <a:spcAft>
                <a:spcPts val="0"/>
              </a:spcAft>
              <a:buSzPts val="1100"/>
              <a:buChar char="○"/>
              <a:defRPr/>
            </a:lvl8pPr>
            <a:lvl9pPr indent="-298450" lvl="8" marL="4114800">
              <a:spcBef>
                <a:spcPts val="1600"/>
              </a:spcBef>
              <a:spcAft>
                <a:spcPts val="1600"/>
              </a:spcAft>
              <a:buSzPts val="1100"/>
              <a:buChar char="■"/>
              <a:defRPr/>
            </a:lvl9pPr>
          </a:lstStyle>
          <a:p/>
        </p:txBody>
      </p:sp>
      <p:sp>
        <p:nvSpPr>
          <p:cNvPr id="55" name="Google Shape;55;p4"/>
          <p:cNvSpPr txBox="1"/>
          <p:nvPr>
            <p:ph idx="12" type="sldNum"/>
          </p:nvPr>
        </p:nvSpPr>
        <p:spPr>
          <a:xfrm>
            <a:off x="8390734" y="4543668"/>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two columns" type="twoColTx">
  <p:cSld name="TITLE_AND_TWO_COLUMNS">
    <p:bg>
      <p:bgPr>
        <a:solidFill>
          <a:schemeClr val="dk2"/>
        </a:solidFill>
      </p:bgPr>
    </p:bg>
    <p:spTree>
      <p:nvGrpSpPr>
        <p:cNvPr id="56" name="Shape 56"/>
        <p:cNvGrpSpPr/>
        <p:nvPr/>
      </p:nvGrpSpPr>
      <p:grpSpPr>
        <a:xfrm>
          <a:off x="0" y="0"/>
          <a:ext cx="0" cy="0"/>
          <a:chOff x="0" y="0"/>
          <a:chExt cx="0" cy="0"/>
        </a:xfrm>
      </p:grpSpPr>
      <p:sp>
        <p:nvSpPr>
          <p:cNvPr id="57" name="Google Shape;57;p5"/>
          <p:cNvSpPr/>
          <p:nvPr/>
        </p:nvSpPr>
        <p:spPr>
          <a:xfrm flipH="1">
            <a:off x="3582600" y="1550700"/>
            <a:ext cx="5561400" cy="3592800"/>
          </a:xfrm>
          <a:prstGeom prst="rtTriangle">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8" name="Google Shape;58;p5"/>
          <p:cNvSpPr/>
          <p:nvPr/>
        </p:nvSpPr>
        <p:spPr>
          <a:xfrm>
            <a:off x="31" y="2824500"/>
            <a:ext cx="7370400" cy="2319000"/>
          </a:xfrm>
          <a:prstGeom prst="rtTriangle">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9" name="Google Shape;59;p5"/>
          <p:cNvSpPr/>
          <p:nvPr/>
        </p:nvSpPr>
        <p:spPr>
          <a:xfrm>
            <a:off x="203225" y="206250"/>
            <a:ext cx="8737500" cy="4731000"/>
          </a:xfrm>
          <a:prstGeom prst="rect">
            <a:avLst/>
          </a:prstGeom>
          <a:solidFill>
            <a:schemeClr val="dk1"/>
          </a:solidFill>
          <a:ln>
            <a:noFill/>
          </a:ln>
          <a:effectLst>
            <a:outerShdw blurRad="228600" sx="101000" rotWithShape="0" algn="ctr" sy="101000">
              <a:srgbClr val="000000">
                <a:alpha val="4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0" name="Google Shape;60;p5"/>
          <p:cNvSpPr txBox="1"/>
          <p:nvPr>
            <p:ph type="title"/>
          </p:nvPr>
        </p:nvSpPr>
        <p:spPr>
          <a:xfrm>
            <a:off x="819150" y="845600"/>
            <a:ext cx="7505700" cy="954600"/>
          </a:xfrm>
          <a:prstGeom prst="rect">
            <a:avLst/>
          </a:prstGeom>
        </p:spPr>
        <p:txBody>
          <a:bodyPr anchorCtr="0" anchor="t" bIns="91425" lIns="91425" spcFirstLastPara="1" rIns="91425" wrap="square" tIns="91425">
            <a:noAutofit/>
          </a:bodyPr>
          <a:lstStyle>
            <a:lvl1pPr lvl="0">
              <a:spcBef>
                <a:spcPts val="0"/>
              </a:spcBef>
              <a:spcAft>
                <a:spcPts val="0"/>
              </a:spcAft>
              <a:buSzPts val="3000"/>
              <a:buNone/>
              <a:defRPr sz="3000"/>
            </a:lvl1pPr>
            <a:lvl2pPr lvl="1">
              <a:spcBef>
                <a:spcPts val="0"/>
              </a:spcBef>
              <a:spcAft>
                <a:spcPts val="0"/>
              </a:spcAft>
              <a:buSzPts val="3000"/>
              <a:buNone/>
              <a:defRPr sz="3000"/>
            </a:lvl2pPr>
            <a:lvl3pPr lvl="2">
              <a:spcBef>
                <a:spcPts val="0"/>
              </a:spcBef>
              <a:spcAft>
                <a:spcPts val="0"/>
              </a:spcAft>
              <a:buSzPts val="3000"/>
              <a:buNone/>
              <a:defRPr sz="3000"/>
            </a:lvl3pPr>
            <a:lvl4pPr lvl="3">
              <a:spcBef>
                <a:spcPts val="0"/>
              </a:spcBef>
              <a:spcAft>
                <a:spcPts val="0"/>
              </a:spcAft>
              <a:buSzPts val="3000"/>
              <a:buNone/>
              <a:defRPr sz="3000"/>
            </a:lvl4pPr>
            <a:lvl5pPr lvl="4">
              <a:spcBef>
                <a:spcPts val="0"/>
              </a:spcBef>
              <a:spcAft>
                <a:spcPts val="0"/>
              </a:spcAft>
              <a:buSzPts val="3000"/>
              <a:buNone/>
              <a:defRPr sz="3000"/>
            </a:lvl5pPr>
            <a:lvl6pPr lvl="5">
              <a:spcBef>
                <a:spcPts val="0"/>
              </a:spcBef>
              <a:spcAft>
                <a:spcPts val="0"/>
              </a:spcAft>
              <a:buSzPts val="3000"/>
              <a:buNone/>
              <a:defRPr sz="3000"/>
            </a:lvl6pPr>
            <a:lvl7pPr lvl="6">
              <a:spcBef>
                <a:spcPts val="0"/>
              </a:spcBef>
              <a:spcAft>
                <a:spcPts val="0"/>
              </a:spcAft>
              <a:buSzPts val="3000"/>
              <a:buNone/>
              <a:defRPr sz="3000"/>
            </a:lvl7pPr>
            <a:lvl8pPr lvl="7">
              <a:spcBef>
                <a:spcPts val="0"/>
              </a:spcBef>
              <a:spcAft>
                <a:spcPts val="0"/>
              </a:spcAft>
              <a:buSzPts val="3000"/>
              <a:buNone/>
              <a:defRPr sz="3000"/>
            </a:lvl8pPr>
            <a:lvl9pPr lvl="8">
              <a:spcBef>
                <a:spcPts val="0"/>
              </a:spcBef>
              <a:spcAft>
                <a:spcPts val="0"/>
              </a:spcAft>
              <a:buSzPts val="3000"/>
              <a:buNone/>
              <a:defRPr sz="3000"/>
            </a:lvl9pPr>
          </a:lstStyle>
          <a:p/>
        </p:txBody>
      </p:sp>
      <p:sp>
        <p:nvSpPr>
          <p:cNvPr id="61" name="Google Shape;61;p5"/>
          <p:cNvSpPr txBox="1"/>
          <p:nvPr>
            <p:ph idx="1" type="body"/>
          </p:nvPr>
        </p:nvSpPr>
        <p:spPr>
          <a:xfrm>
            <a:off x="819150" y="1990725"/>
            <a:ext cx="3686100" cy="2448000"/>
          </a:xfrm>
          <a:prstGeom prst="rect">
            <a:avLst/>
          </a:prstGeom>
        </p:spPr>
        <p:txBody>
          <a:bodyPr anchorCtr="0" anchor="t" bIns="91425" lIns="91425" spcFirstLastPara="1" rIns="91425" wrap="square" tIns="91425">
            <a:noAutofit/>
          </a:bodyPr>
          <a:lstStyle>
            <a:lvl1pPr indent="-311150" lvl="0" marL="457200">
              <a:spcBef>
                <a:spcPts val="0"/>
              </a:spcBef>
              <a:spcAft>
                <a:spcPts val="0"/>
              </a:spcAft>
              <a:buSzPts val="1300"/>
              <a:buChar char="●"/>
              <a:defRPr/>
            </a:lvl1pPr>
            <a:lvl2pPr indent="-298450" lvl="1" marL="914400">
              <a:spcBef>
                <a:spcPts val="1600"/>
              </a:spcBef>
              <a:spcAft>
                <a:spcPts val="0"/>
              </a:spcAft>
              <a:buSzPts val="1100"/>
              <a:buChar char="○"/>
              <a:defRPr/>
            </a:lvl2pPr>
            <a:lvl3pPr indent="-298450" lvl="2" marL="1371600">
              <a:spcBef>
                <a:spcPts val="1600"/>
              </a:spcBef>
              <a:spcAft>
                <a:spcPts val="0"/>
              </a:spcAft>
              <a:buSzPts val="1100"/>
              <a:buChar char="■"/>
              <a:defRPr/>
            </a:lvl3pPr>
            <a:lvl4pPr indent="-298450" lvl="3" marL="1828800">
              <a:spcBef>
                <a:spcPts val="1600"/>
              </a:spcBef>
              <a:spcAft>
                <a:spcPts val="0"/>
              </a:spcAft>
              <a:buSzPts val="1100"/>
              <a:buChar char="●"/>
              <a:defRPr/>
            </a:lvl4pPr>
            <a:lvl5pPr indent="-298450" lvl="4" marL="2286000">
              <a:spcBef>
                <a:spcPts val="1600"/>
              </a:spcBef>
              <a:spcAft>
                <a:spcPts val="0"/>
              </a:spcAft>
              <a:buSzPts val="1100"/>
              <a:buChar char="○"/>
              <a:defRPr/>
            </a:lvl5pPr>
            <a:lvl6pPr indent="-298450" lvl="5" marL="2743200">
              <a:spcBef>
                <a:spcPts val="1600"/>
              </a:spcBef>
              <a:spcAft>
                <a:spcPts val="0"/>
              </a:spcAft>
              <a:buSzPts val="1100"/>
              <a:buChar char="■"/>
              <a:defRPr/>
            </a:lvl6pPr>
            <a:lvl7pPr indent="-298450" lvl="6" marL="3200400">
              <a:spcBef>
                <a:spcPts val="1600"/>
              </a:spcBef>
              <a:spcAft>
                <a:spcPts val="0"/>
              </a:spcAft>
              <a:buSzPts val="1100"/>
              <a:buChar char="●"/>
              <a:defRPr/>
            </a:lvl7pPr>
            <a:lvl8pPr indent="-298450" lvl="7" marL="3657600">
              <a:spcBef>
                <a:spcPts val="1600"/>
              </a:spcBef>
              <a:spcAft>
                <a:spcPts val="0"/>
              </a:spcAft>
              <a:buSzPts val="1100"/>
              <a:buChar char="○"/>
              <a:defRPr/>
            </a:lvl8pPr>
            <a:lvl9pPr indent="-298450" lvl="8" marL="4114800">
              <a:spcBef>
                <a:spcPts val="1600"/>
              </a:spcBef>
              <a:spcAft>
                <a:spcPts val="1600"/>
              </a:spcAft>
              <a:buSzPts val="1100"/>
              <a:buChar char="■"/>
              <a:defRPr/>
            </a:lvl9pPr>
          </a:lstStyle>
          <a:p/>
        </p:txBody>
      </p:sp>
      <p:sp>
        <p:nvSpPr>
          <p:cNvPr id="62" name="Google Shape;62;p5"/>
          <p:cNvSpPr txBox="1"/>
          <p:nvPr>
            <p:ph idx="2" type="body"/>
          </p:nvPr>
        </p:nvSpPr>
        <p:spPr>
          <a:xfrm>
            <a:off x="4638675" y="1990725"/>
            <a:ext cx="3686100" cy="2448000"/>
          </a:xfrm>
          <a:prstGeom prst="rect">
            <a:avLst/>
          </a:prstGeom>
        </p:spPr>
        <p:txBody>
          <a:bodyPr anchorCtr="0" anchor="t" bIns="91425" lIns="91425" spcFirstLastPara="1" rIns="91425" wrap="square" tIns="91425">
            <a:noAutofit/>
          </a:bodyPr>
          <a:lstStyle>
            <a:lvl1pPr indent="-311150" lvl="0" marL="457200">
              <a:spcBef>
                <a:spcPts val="0"/>
              </a:spcBef>
              <a:spcAft>
                <a:spcPts val="0"/>
              </a:spcAft>
              <a:buSzPts val="1300"/>
              <a:buChar char="●"/>
              <a:defRPr/>
            </a:lvl1pPr>
            <a:lvl2pPr indent="-298450" lvl="1" marL="914400">
              <a:spcBef>
                <a:spcPts val="1600"/>
              </a:spcBef>
              <a:spcAft>
                <a:spcPts val="0"/>
              </a:spcAft>
              <a:buSzPts val="1100"/>
              <a:buChar char="○"/>
              <a:defRPr/>
            </a:lvl2pPr>
            <a:lvl3pPr indent="-298450" lvl="2" marL="1371600">
              <a:spcBef>
                <a:spcPts val="1600"/>
              </a:spcBef>
              <a:spcAft>
                <a:spcPts val="0"/>
              </a:spcAft>
              <a:buSzPts val="1100"/>
              <a:buChar char="■"/>
              <a:defRPr/>
            </a:lvl3pPr>
            <a:lvl4pPr indent="-298450" lvl="3" marL="1828800">
              <a:spcBef>
                <a:spcPts val="1600"/>
              </a:spcBef>
              <a:spcAft>
                <a:spcPts val="0"/>
              </a:spcAft>
              <a:buSzPts val="1100"/>
              <a:buChar char="●"/>
              <a:defRPr/>
            </a:lvl4pPr>
            <a:lvl5pPr indent="-298450" lvl="4" marL="2286000">
              <a:spcBef>
                <a:spcPts val="1600"/>
              </a:spcBef>
              <a:spcAft>
                <a:spcPts val="0"/>
              </a:spcAft>
              <a:buSzPts val="1100"/>
              <a:buChar char="○"/>
              <a:defRPr/>
            </a:lvl5pPr>
            <a:lvl6pPr indent="-298450" lvl="5" marL="2743200">
              <a:spcBef>
                <a:spcPts val="1600"/>
              </a:spcBef>
              <a:spcAft>
                <a:spcPts val="0"/>
              </a:spcAft>
              <a:buSzPts val="1100"/>
              <a:buChar char="■"/>
              <a:defRPr/>
            </a:lvl6pPr>
            <a:lvl7pPr indent="-298450" lvl="6" marL="3200400">
              <a:spcBef>
                <a:spcPts val="1600"/>
              </a:spcBef>
              <a:spcAft>
                <a:spcPts val="0"/>
              </a:spcAft>
              <a:buSzPts val="1100"/>
              <a:buChar char="●"/>
              <a:defRPr/>
            </a:lvl7pPr>
            <a:lvl8pPr indent="-298450" lvl="7" marL="3657600">
              <a:spcBef>
                <a:spcPts val="1600"/>
              </a:spcBef>
              <a:spcAft>
                <a:spcPts val="0"/>
              </a:spcAft>
              <a:buSzPts val="1100"/>
              <a:buChar char="○"/>
              <a:defRPr/>
            </a:lvl8pPr>
            <a:lvl9pPr indent="-298450" lvl="8" marL="4114800">
              <a:spcBef>
                <a:spcPts val="1600"/>
              </a:spcBef>
              <a:spcAft>
                <a:spcPts val="1600"/>
              </a:spcAft>
              <a:buSzPts val="1100"/>
              <a:buChar char="■"/>
              <a:defRPr/>
            </a:lvl9pPr>
          </a:lstStyle>
          <a:p/>
        </p:txBody>
      </p:sp>
      <p:sp>
        <p:nvSpPr>
          <p:cNvPr id="63" name="Google Shape;63;p5"/>
          <p:cNvSpPr txBox="1"/>
          <p:nvPr>
            <p:ph idx="12" type="sldNum"/>
          </p:nvPr>
        </p:nvSpPr>
        <p:spPr>
          <a:xfrm>
            <a:off x="8390734" y="4543668"/>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only" type="titleOnly">
  <p:cSld name="TITLE_ONLY">
    <p:bg>
      <p:bgPr>
        <a:solidFill>
          <a:schemeClr val="dk2"/>
        </a:solidFill>
      </p:bgPr>
    </p:bg>
    <p:spTree>
      <p:nvGrpSpPr>
        <p:cNvPr id="64" name="Shape 64"/>
        <p:cNvGrpSpPr/>
        <p:nvPr/>
      </p:nvGrpSpPr>
      <p:grpSpPr>
        <a:xfrm>
          <a:off x="0" y="0"/>
          <a:ext cx="0" cy="0"/>
          <a:chOff x="0" y="0"/>
          <a:chExt cx="0" cy="0"/>
        </a:xfrm>
      </p:grpSpPr>
      <p:sp>
        <p:nvSpPr>
          <p:cNvPr id="65" name="Google Shape;65;p6"/>
          <p:cNvSpPr/>
          <p:nvPr/>
        </p:nvSpPr>
        <p:spPr>
          <a:xfrm flipH="1">
            <a:off x="3582600" y="1550700"/>
            <a:ext cx="5561400" cy="3592800"/>
          </a:xfrm>
          <a:prstGeom prst="rtTriangle">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6" name="Google Shape;66;p6"/>
          <p:cNvSpPr/>
          <p:nvPr/>
        </p:nvSpPr>
        <p:spPr>
          <a:xfrm>
            <a:off x="31" y="2824500"/>
            <a:ext cx="7370400" cy="2319000"/>
          </a:xfrm>
          <a:prstGeom prst="rtTriangle">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7" name="Google Shape;67;p6"/>
          <p:cNvSpPr/>
          <p:nvPr/>
        </p:nvSpPr>
        <p:spPr>
          <a:xfrm>
            <a:off x="203225" y="206250"/>
            <a:ext cx="8737500" cy="4731000"/>
          </a:xfrm>
          <a:prstGeom prst="rect">
            <a:avLst/>
          </a:prstGeom>
          <a:solidFill>
            <a:schemeClr val="dk1"/>
          </a:solidFill>
          <a:ln>
            <a:noFill/>
          </a:ln>
          <a:effectLst>
            <a:outerShdw blurRad="228600" sx="101000" rotWithShape="0" algn="ctr" sy="101000">
              <a:srgbClr val="000000">
                <a:alpha val="4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8" name="Google Shape;68;p6"/>
          <p:cNvSpPr txBox="1"/>
          <p:nvPr>
            <p:ph type="title"/>
          </p:nvPr>
        </p:nvSpPr>
        <p:spPr>
          <a:xfrm>
            <a:off x="819150" y="845600"/>
            <a:ext cx="7505700" cy="954600"/>
          </a:xfrm>
          <a:prstGeom prst="rect">
            <a:avLst/>
          </a:prstGeom>
        </p:spPr>
        <p:txBody>
          <a:bodyPr anchorCtr="0" anchor="t" bIns="91425" lIns="91425" spcFirstLastPara="1" rIns="91425" wrap="square" tIns="91425">
            <a:noAutofit/>
          </a:bodyPr>
          <a:lstStyle>
            <a:lvl1pPr lvl="0">
              <a:spcBef>
                <a:spcPts val="0"/>
              </a:spcBef>
              <a:spcAft>
                <a:spcPts val="0"/>
              </a:spcAft>
              <a:buSzPts val="3000"/>
              <a:buNone/>
              <a:defRPr sz="3000"/>
            </a:lvl1pPr>
            <a:lvl2pPr lvl="1">
              <a:spcBef>
                <a:spcPts val="0"/>
              </a:spcBef>
              <a:spcAft>
                <a:spcPts val="0"/>
              </a:spcAft>
              <a:buSzPts val="3000"/>
              <a:buNone/>
              <a:defRPr sz="3000"/>
            </a:lvl2pPr>
            <a:lvl3pPr lvl="2">
              <a:spcBef>
                <a:spcPts val="0"/>
              </a:spcBef>
              <a:spcAft>
                <a:spcPts val="0"/>
              </a:spcAft>
              <a:buSzPts val="3000"/>
              <a:buNone/>
              <a:defRPr sz="3000"/>
            </a:lvl3pPr>
            <a:lvl4pPr lvl="3">
              <a:spcBef>
                <a:spcPts val="0"/>
              </a:spcBef>
              <a:spcAft>
                <a:spcPts val="0"/>
              </a:spcAft>
              <a:buSzPts val="3000"/>
              <a:buNone/>
              <a:defRPr sz="3000"/>
            </a:lvl4pPr>
            <a:lvl5pPr lvl="4">
              <a:spcBef>
                <a:spcPts val="0"/>
              </a:spcBef>
              <a:spcAft>
                <a:spcPts val="0"/>
              </a:spcAft>
              <a:buSzPts val="3000"/>
              <a:buNone/>
              <a:defRPr sz="3000"/>
            </a:lvl5pPr>
            <a:lvl6pPr lvl="5">
              <a:spcBef>
                <a:spcPts val="0"/>
              </a:spcBef>
              <a:spcAft>
                <a:spcPts val="0"/>
              </a:spcAft>
              <a:buSzPts val="3000"/>
              <a:buNone/>
              <a:defRPr sz="3000"/>
            </a:lvl6pPr>
            <a:lvl7pPr lvl="6">
              <a:spcBef>
                <a:spcPts val="0"/>
              </a:spcBef>
              <a:spcAft>
                <a:spcPts val="0"/>
              </a:spcAft>
              <a:buSzPts val="3000"/>
              <a:buNone/>
              <a:defRPr sz="3000"/>
            </a:lvl7pPr>
            <a:lvl8pPr lvl="7">
              <a:spcBef>
                <a:spcPts val="0"/>
              </a:spcBef>
              <a:spcAft>
                <a:spcPts val="0"/>
              </a:spcAft>
              <a:buSzPts val="3000"/>
              <a:buNone/>
              <a:defRPr sz="3000"/>
            </a:lvl8pPr>
            <a:lvl9pPr lvl="8">
              <a:spcBef>
                <a:spcPts val="0"/>
              </a:spcBef>
              <a:spcAft>
                <a:spcPts val="0"/>
              </a:spcAft>
              <a:buSzPts val="3000"/>
              <a:buNone/>
              <a:defRPr sz="3000"/>
            </a:lvl9pPr>
          </a:lstStyle>
          <a:p/>
        </p:txBody>
      </p:sp>
      <p:sp>
        <p:nvSpPr>
          <p:cNvPr id="69" name="Google Shape;69;p6"/>
          <p:cNvSpPr txBox="1"/>
          <p:nvPr>
            <p:ph idx="12" type="sldNum"/>
          </p:nvPr>
        </p:nvSpPr>
        <p:spPr>
          <a:xfrm>
            <a:off x="8390734" y="4543668"/>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One column text">
  <p:cSld name="ONE_COLUMN_TEXT">
    <p:bg>
      <p:bgPr>
        <a:solidFill>
          <a:schemeClr val="accent3"/>
        </a:solidFill>
      </p:bgPr>
    </p:bg>
    <p:spTree>
      <p:nvGrpSpPr>
        <p:cNvPr id="70" name="Shape 70"/>
        <p:cNvGrpSpPr/>
        <p:nvPr/>
      </p:nvGrpSpPr>
      <p:grpSpPr>
        <a:xfrm>
          <a:off x="0" y="0"/>
          <a:ext cx="0" cy="0"/>
          <a:chOff x="0" y="0"/>
          <a:chExt cx="0" cy="0"/>
        </a:xfrm>
      </p:grpSpPr>
      <p:sp>
        <p:nvSpPr>
          <p:cNvPr id="71" name="Google Shape;71;p7"/>
          <p:cNvSpPr/>
          <p:nvPr/>
        </p:nvSpPr>
        <p:spPr>
          <a:xfrm flipH="1">
            <a:off x="3582600" y="1550700"/>
            <a:ext cx="5561400" cy="3592800"/>
          </a:xfrm>
          <a:prstGeom prst="rtTriangle">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2" name="Google Shape;72;p7"/>
          <p:cNvSpPr/>
          <p:nvPr/>
        </p:nvSpPr>
        <p:spPr>
          <a:xfrm>
            <a:off x="31" y="2824500"/>
            <a:ext cx="7370400" cy="2319000"/>
          </a:xfrm>
          <a:prstGeom prst="rtTriangle">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3" name="Google Shape;73;p7"/>
          <p:cNvSpPr/>
          <p:nvPr/>
        </p:nvSpPr>
        <p:spPr>
          <a:xfrm>
            <a:off x="203225" y="206250"/>
            <a:ext cx="8737500" cy="4731000"/>
          </a:xfrm>
          <a:prstGeom prst="rect">
            <a:avLst/>
          </a:prstGeom>
          <a:solidFill>
            <a:schemeClr val="dk1"/>
          </a:solidFill>
          <a:ln>
            <a:noFill/>
          </a:ln>
          <a:effectLst>
            <a:outerShdw blurRad="228600" sx="101000" rotWithShape="0" algn="ctr" sy="101000">
              <a:srgbClr val="000000">
                <a:alpha val="4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4" name="Google Shape;74;p7"/>
          <p:cNvSpPr txBox="1"/>
          <p:nvPr>
            <p:ph type="title"/>
          </p:nvPr>
        </p:nvSpPr>
        <p:spPr>
          <a:xfrm>
            <a:off x="819150" y="845600"/>
            <a:ext cx="3709200" cy="1383000"/>
          </a:xfrm>
          <a:prstGeom prst="rect">
            <a:avLst/>
          </a:prstGeom>
        </p:spPr>
        <p:txBody>
          <a:bodyPr anchorCtr="0" anchor="t" bIns="91425" lIns="91425" spcFirstLastPara="1" rIns="91425" wrap="square" tIns="91425">
            <a:noAutofit/>
          </a:bodyPr>
          <a:lstStyle>
            <a:lvl1pPr lvl="0">
              <a:spcBef>
                <a:spcPts val="0"/>
              </a:spcBef>
              <a:spcAft>
                <a:spcPts val="0"/>
              </a:spcAft>
              <a:buSzPts val="3000"/>
              <a:buNone/>
              <a:defRPr sz="3000"/>
            </a:lvl1pPr>
            <a:lvl2pPr lvl="1">
              <a:spcBef>
                <a:spcPts val="0"/>
              </a:spcBef>
              <a:spcAft>
                <a:spcPts val="0"/>
              </a:spcAft>
              <a:buSzPts val="3000"/>
              <a:buNone/>
              <a:defRPr sz="3000"/>
            </a:lvl2pPr>
            <a:lvl3pPr lvl="2">
              <a:spcBef>
                <a:spcPts val="0"/>
              </a:spcBef>
              <a:spcAft>
                <a:spcPts val="0"/>
              </a:spcAft>
              <a:buSzPts val="3000"/>
              <a:buNone/>
              <a:defRPr sz="3000"/>
            </a:lvl3pPr>
            <a:lvl4pPr lvl="3">
              <a:spcBef>
                <a:spcPts val="0"/>
              </a:spcBef>
              <a:spcAft>
                <a:spcPts val="0"/>
              </a:spcAft>
              <a:buSzPts val="3000"/>
              <a:buNone/>
              <a:defRPr sz="3000"/>
            </a:lvl4pPr>
            <a:lvl5pPr lvl="4">
              <a:spcBef>
                <a:spcPts val="0"/>
              </a:spcBef>
              <a:spcAft>
                <a:spcPts val="0"/>
              </a:spcAft>
              <a:buSzPts val="3000"/>
              <a:buNone/>
              <a:defRPr sz="3000"/>
            </a:lvl5pPr>
            <a:lvl6pPr lvl="5">
              <a:spcBef>
                <a:spcPts val="0"/>
              </a:spcBef>
              <a:spcAft>
                <a:spcPts val="0"/>
              </a:spcAft>
              <a:buSzPts val="3000"/>
              <a:buNone/>
              <a:defRPr sz="3000"/>
            </a:lvl6pPr>
            <a:lvl7pPr lvl="6">
              <a:spcBef>
                <a:spcPts val="0"/>
              </a:spcBef>
              <a:spcAft>
                <a:spcPts val="0"/>
              </a:spcAft>
              <a:buSzPts val="3000"/>
              <a:buNone/>
              <a:defRPr sz="3000"/>
            </a:lvl7pPr>
            <a:lvl8pPr lvl="7">
              <a:spcBef>
                <a:spcPts val="0"/>
              </a:spcBef>
              <a:spcAft>
                <a:spcPts val="0"/>
              </a:spcAft>
              <a:buSzPts val="3000"/>
              <a:buNone/>
              <a:defRPr sz="3000"/>
            </a:lvl8pPr>
            <a:lvl9pPr lvl="8">
              <a:spcBef>
                <a:spcPts val="0"/>
              </a:spcBef>
              <a:spcAft>
                <a:spcPts val="0"/>
              </a:spcAft>
              <a:buSzPts val="3000"/>
              <a:buNone/>
              <a:defRPr sz="3000"/>
            </a:lvl9pPr>
          </a:lstStyle>
          <a:p/>
        </p:txBody>
      </p:sp>
      <p:sp>
        <p:nvSpPr>
          <p:cNvPr id="75" name="Google Shape;75;p7"/>
          <p:cNvSpPr txBox="1"/>
          <p:nvPr>
            <p:ph idx="1" type="body"/>
          </p:nvPr>
        </p:nvSpPr>
        <p:spPr>
          <a:xfrm>
            <a:off x="830700" y="2319050"/>
            <a:ext cx="3709200" cy="2119800"/>
          </a:xfrm>
          <a:prstGeom prst="rect">
            <a:avLst/>
          </a:prstGeom>
        </p:spPr>
        <p:txBody>
          <a:bodyPr anchorCtr="0" anchor="t" bIns="91425" lIns="91425" spcFirstLastPara="1" rIns="91425" wrap="square" tIns="91425">
            <a:noAutofit/>
          </a:bodyPr>
          <a:lstStyle>
            <a:lvl1pPr indent="-311150" lvl="0" marL="457200">
              <a:spcBef>
                <a:spcPts val="0"/>
              </a:spcBef>
              <a:spcAft>
                <a:spcPts val="0"/>
              </a:spcAft>
              <a:buSzPts val="1300"/>
              <a:buChar char="●"/>
              <a:defRPr/>
            </a:lvl1pPr>
            <a:lvl2pPr indent="-298450" lvl="1" marL="914400">
              <a:spcBef>
                <a:spcPts val="1600"/>
              </a:spcBef>
              <a:spcAft>
                <a:spcPts val="0"/>
              </a:spcAft>
              <a:buSzPts val="1100"/>
              <a:buChar char="○"/>
              <a:defRPr/>
            </a:lvl2pPr>
            <a:lvl3pPr indent="-298450" lvl="2" marL="1371600">
              <a:spcBef>
                <a:spcPts val="1600"/>
              </a:spcBef>
              <a:spcAft>
                <a:spcPts val="0"/>
              </a:spcAft>
              <a:buSzPts val="1100"/>
              <a:buChar char="■"/>
              <a:defRPr/>
            </a:lvl3pPr>
            <a:lvl4pPr indent="-298450" lvl="3" marL="1828800">
              <a:spcBef>
                <a:spcPts val="1600"/>
              </a:spcBef>
              <a:spcAft>
                <a:spcPts val="0"/>
              </a:spcAft>
              <a:buSzPts val="1100"/>
              <a:buChar char="●"/>
              <a:defRPr/>
            </a:lvl4pPr>
            <a:lvl5pPr indent="-298450" lvl="4" marL="2286000">
              <a:spcBef>
                <a:spcPts val="1600"/>
              </a:spcBef>
              <a:spcAft>
                <a:spcPts val="0"/>
              </a:spcAft>
              <a:buSzPts val="1100"/>
              <a:buChar char="○"/>
              <a:defRPr/>
            </a:lvl5pPr>
            <a:lvl6pPr indent="-298450" lvl="5" marL="2743200">
              <a:spcBef>
                <a:spcPts val="1600"/>
              </a:spcBef>
              <a:spcAft>
                <a:spcPts val="0"/>
              </a:spcAft>
              <a:buSzPts val="1100"/>
              <a:buChar char="■"/>
              <a:defRPr/>
            </a:lvl6pPr>
            <a:lvl7pPr indent="-298450" lvl="6" marL="3200400">
              <a:spcBef>
                <a:spcPts val="1600"/>
              </a:spcBef>
              <a:spcAft>
                <a:spcPts val="0"/>
              </a:spcAft>
              <a:buSzPts val="1100"/>
              <a:buChar char="●"/>
              <a:defRPr/>
            </a:lvl7pPr>
            <a:lvl8pPr indent="-298450" lvl="7" marL="3657600">
              <a:spcBef>
                <a:spcPts val="1600"/>
              </a:spcBef>
              <a:spcAft>
                <a:spcPts val="0"/>
              </a:spcAft>
              <a:buSzPts val="1100"/>
              <a:buChar char="○"/>
              <a:defRPr/>
            </a:lvl8pPr>
            <a:lvl9pPr indent="-298450" lvl="8" marL="4114800">
              <a:spcBef>
                <a:spcPts val="1600"/>
              </a:spcBef>
              <a:spcAft>
                <a:spcPts val="1600"/>
              </a:spcAft>
              <a:buSzPts val="1100"/>
              <a:buChar char="■"/>
              <a:defRPr/>
            </a:lvl9pPr>
          </a:lstStyle>
          <a:p/>
        </p:txBody>
      </p:sp>
      <p:sp>
        <p:nvSpPr>
          <p:cNvPr id="76" name="Google Shape;76;p7"/>
          <p:cNvSpPr txBox="1"/>
          <p:nvPr>
            <p:ph idx="12" type="sldNum"/>
          </p:nvPr>
        </p:nvSpPr>
        <p:spPr>
          <a:xfrm>
            <a:off x="8390734" y="4543668"/>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Main point">
  <p:cSld name="MAIN_POINT">
    <p:bg>
      <p:bgPr>
        <a:solidFill>
          <a:schemeClr val="accent1"/>
        </a:solidFill>
      </p:bgPr>
    </p:bg>
    <p:spTree>
      <p:nvGrpSpPr>
        <p:cNvPr id="77" name="Shape 77"/>
        <p:cNvGrpSpPr/>
        <p:nvPr/>
      </p:nvGrpSpPr>
      <p:grpSpPr>
        <a:xfrm>
          <a:off x="0" y="0"/>
          <a:ext cx="0" cy="0"/>
          <a:chOff x="0" y="0"/>
          <a:chExt cx="0" cy="0"/>
        </a:xfrm>
      </p:grpSpPr>
      <p:sp>
        <p:nvSpPr>
          <p:cNvPr id="78" name="Google Shape;78;p8"/>
          <p:cNvSpPr/>
          <p:nvPr/>
        </p:nvSpPr>
        <p:spPr>
          <a:xfrm>
            <a:off x="0" y="2823144"/>
            <a:ext cx="7369200" cy="2316900"/>
          </a:xfrm>
          <a:prstGeom prst="rtTriangle">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9" name="Google Shape;79;p8"/>
          <p:cNvSpPr/>
          <p:nvPr/>
        </p:nvSpPr>
        <p:spPr>
          <a:xfrm flipH="1">
            <a:off x="3583210" y="1554113"/>
            <a:ext cx="5560500" cy="3589500"/>
          </a:xfrm>
          <a:prstGeom prst="rtTriangle">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80" name="Google Shape;80;p8"/>
          <p:cNvGrpSpPr/>
          <p:nvPr/>
        </p:nvGrpSpPr>
        <p:grpSpPr>
          <a:xfrm>
            <a:off x="255991" y="-118"/>
            <a:ext cx="2251347" cy="1043408"/>
            <a:chOff x="3961956" y="4383950"/>
            <a:chExt cx="1160548" cy="548700"/>
          </a:xfrm>
        </p:grpSpPr>
        <p:sp>
          <p:nvSpPr>
            <p:cNvPr id="81" name="Google Shape;81;p8"/>
            <p:cNvSpPr/>
            <p:nvPr/>
          </p:nvSpPr>
          <p:spPr>
            <a:xfrm>
              <a:off x="4224904" y="4383950"/>
              <a:ext cx="897600" cy="548700"/>
            </a:xfrm>
            <a:prstGeom prst="parallelogram">
              <a:avLst>
                <a:gd fmla="val 153193" name="adj"/>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2" name="Google Shape;82;p8"/>
            <p:cNvSpPr/>
            <p:nvPr/>
          </p:nvSpPr>
          <p:spPr>
            <a:xfrm>
              <a:off x="4093430" y="4383950"/>
              <a:ext cx="897600" cy="548700"/>
            </a:xfrm>
            <a:prstGeom prst="parallelogram">
              <a:avLst>
                <a:gd fmla="val 153193" name="adj"/>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3" name="Google Shape;83;p8"/>
            <p:cNvSpPr/>
            <p:nvPr/>
          </p:nvSpPr>
          <p:spPr>
            <a:xfrm>
              <a:off x="3961956" y="4383950"/>
              <a:ext cx="897600" cy="548700"/>
            </a:xfrm>
            <a:prstGeom prst="parallelogram">
              <a:avLst>
                <a:gd fmla="val 153193" name="adj"/>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84" name="Google Shape;84;p8"/>
          <p:cNvSpPr/>
          <p:nvPr/>
        </p:nvSpPr>
        <p:spPr>
          <a:xfrm>
            <a:off x="203225" y="206250"/>
            <a:ext cx="8737500" cy="4731000"/>
          </a:xfrm>
          <a:prstGeom prst="rect">
            <a:avLst/>
          </a:prstGeom>
          <a:solidFill>
            <a:schemeClr val="dk1"/>
          </a:solidFill>
          <a:ln>
            <a:noFill/>
          </a:ln>
          <a:effectLst>
            <a:outerShdw blurRad="228600" sx="101000" rotWithShape="0" algn="ctr" sy="101000">
              <a:srgbClr val="000000">
                <a:alpha val="4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85" name="Google Shape;85;p8"/>
          <p:cNvGrpSpPr/>
          <p:nvPr/>
        </p:nvGrpSpPr>
        <p:grpSpPr>
          <a:xfrm>
            <a:off x="34934" y="4522125"/>
            <a:ext cx="1593306" cy="617072"/>
            <a:chOff x="6917201" y="0"/>
            <a:chExt cx="2227777" cy="863400"/>
          </a:xfrm>
        </p:grpSpPr>
        <p:sp>
          <p:nvSpPr>
            <p:cNvPr id="86" name="Google Shape;86;p8"/>
            <p:cNvSpPr/>
            <p:nvPr/>
          </p:nvSpPr>
          <p:spPr>
            <a:xfrm>
              <a:off x="7641677" y="0"/>
              <a:ext cx="1503300" cy="863400"/>
            </a:xfrm>
            <a:prstGeom prst="parallelogram">
              <a:avLst>
                <a:gd fmla="val 158024" name="adj"/>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7" name="Google Shape;87;p8"/>
            <p:cNvSpPr/>
            <p:nvPr/>
          </p:nvSpPr>
          <p:spPr>
            <a:xfrm>
              <a:off x="7279439" y="0"/>
              <a:ext cx="1503300" cy="863400"/>
            </a:xfrm>
            <a:prstGeom prst="parallelogram">
              <a:avLst>
                <a:gd fmla="val 158024" name="adj"/>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8" name="Google Shape;88;p8"/>
            <p:cNvSpPr/>
            <p:nvPr/>
          </p:nvSpPr>
          <p:spPr>
            <a:xfrm>
              <a:off x="6917201" y="0"/>
              <a:ext cx="1503300" cy="863400"/>
            </a:xfrm>
            <a:prstGeom prst="parallelogram">
              <a:avLst>
                <a:gd fmla="val 158024" name="adj"/>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89" name="Google Shape;89;p8"/>
          <p:cNvGrpSpPr/>
          <p:nvPr/>
        </p:nvGrpSpPr>
        <p:grpSpPr>
          <a:xfrm>
            <a:off x="5886353" y="1243"/>
            <a:ext cx="3257455" cy="1261514"/>
            <a:chOff x="6917201" y="0"/>
            <a:chExt cx="2227777" cy="863400"/>
          </a:xfrm>
        </p:grpSpPr>
        <p:sp>
          <p:nvSpPr>
            <p:cNvPr id="90" name="Google Shape;90;p8"/>
            <p:cNvSpPr/>
            <p:nvPr/>
          </p:nvSpPr>
          <p:spPr>
            <a:xfrm>
              <a:off x="7641677" y="0"/>
              <a:ext cx="1503300" cy="863400"/>
            </a:xfrm>
            <a:prstGeom prst="parallelogram">
              <a:avLst>
                <a:gd fmla="val 158024"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1" name="Google Shape;91;p8"/>
            <p:cNvSpPr/>
            <p:nvPr/>
          </p:nvSpPr>
          <p:spPr>
            <a:xfrm>
              <a:off x="7279439" y="0"/>
              <a:ext cx="1503300" cy="863400"/>
            </a:xfrm>
            <a:prstGeom prst="parallelogram">
              <a:avLst>
                <a:gd fmla="val 158024"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2" name="Google Shape;92;p8"/>
            <p:cNvSpPr/>
            <p:nvPr/>
          </p:nvSpPr>
          <p:spPr>
            <a:xfrm>
              <a:off x="6917201" y="0"/>
              <a:ext cx="1503300" cy="863400"/>
            </a:xfrm>
            <a:prstGeom prst="parallelogram">
              <a:avLst>
                <a:gd fmla="val 158024"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93" name="Google Shape;93;p8"/>
          <p:cNvSpPr txBox="1"/>
          <p:nvPr>
            <p:ph type="title"/>
          </p:nvPr>
        </p:nvSpPr>
        <p:spPr>
          <a:xfrm>
            <a:off x="1393929" y="1301146"/>
            <a:ext cx="6366900" cy="2539200"/>
          </a:xfrm>
          <a:prstGeom prst="rect">
            <a:avLst/>
          </a:prstGeom>
        </p:spPr>
        <p:txBody>
          <a:bodyPr anchorCtr="0" anchor="ctr" bIns="91425" lIns="91425" spcFirstLastPara="1" rIns="91425" wrap="square" tIns="91425">
            <a:noAutofit/>
          </a:bodyPr>
          <a:lstStyle>
            <a:lvl1pPr lvl="0" algn="ctr">
              <a:spcBef>
                <a:spcPts val="0"/>
              </a:spcBef>
              <a:spcAft>
                <a:spcPts val="0"/>
              </a:spcAft>
              <a:buSzPts val="3200"/>
              <a:buNone/>
              <a:defRPr sz="3200"/>
            </a:lvl1pPr>
            <a:lvl2pPr lvl="1" algn="ctr">
              <a:spcBef>
                <a:spcPts val="0"/>
              </a:spcBef>
              <a:spcAft>
                <a:spcPts val="0"/>
              </a:spcAft>
              <a:buSzPts val="3200"/>
              <a:buNone/>
              <a:defRPr sz="3200"/>
            </a:lvl2pPr>
            <a:lvl3pPr lvl="2" algn="ctr">
              <a:spcBef>
                <a:spcPts val="0"/>
              </a:spcBef>
              <a:spcAft>
                <a:spcPts val="0"/>
              </a:spcAft>
              <a:buSzPts val="3200"/>
              <a:buNone/>
              <a:defRPr sz="3200"/>
            </a:lvl3pPr>
            <a:lvl4pPr lvl="3" algn="ctr">
              <a:spcBef>
                <a:spcPts val="0"/>
              </a:spcBef>
              <a:spcAft>
                <a:spcPts val="0"/>
              </a:spcAft>
              <a:buSzPts val="3200"/>
              <a:buNone/>
              <a:defRPr sz="3200"/>
            </a:lvl4pPr>
            <a:lvl5pPr lvl="4" algn="ctr">
              <a:spcBef>
                <a:spcPts val="0"/>
              </a:spcBef>
              <a:spcAft>
                <a:spcPts val="0"/>
              </a:spcAft>
              <a:buSzPts val="3200"/>
              <a:buNone/>
              <a:defRPr sz="3200"/>
            </a:lvl5pPr>
            <a:lvl6pPr lvl="5" algn="ctr">
              <a:spcBef>
                <a:spcPts val="0"/>
              </a:spcBef>
              <a:spcAft>
                <a:spcPts val="0"/>
              </a:spcAft>
              <a:buSzPts val="3200"/>
              <a:buNone/>
              <a:defRPr sz="3200"/>
            </a:lvl6pPr>
            <a:lvl7pPr lvl="6" algn="ctr">
              <a:spcBef>
                <a:spcPts val="0"/>
              </a:spcBef>
              <a:spcAft>
                <a:spcPts val="0"/>
              </a:spcAft>
              <a:buSzPts val="3200"/>
              <a:buNone/>
              <a:defRPr sz="3200"/>
            </a:lvl7pPr>
            <a:lvl8pPr lvl="7" algn="ctr">
              <a:spcBef>
                <a:spcPts val="0"/>
              </a:spcBef>
              <a:spcAft>
                <a:spcPts val="0"/>
              </a:spcAft>
              <a:buSzPts val="3200"/>
              <a:buNone/>
              <a:defRPr sz="3200"/>
            </a:lvl8pPr>
            <a:lvl9pPr lvl="8" algn="ctr">
              <a:spcBef>
                <a:spcPts val="0"/>
              </a:spcBef>
              <a:spcAft>
                <a:spcPts val="0"/>
              </a:spcAft>
              <a:buSzPts val="3200"/>
              <a:buNone/>
              <a:defRPr sz="3200"/>
            </a:lvl9pPr>
          </a:lstStyle>
          <a:p/>
        </p:txBody>
      </p:sp>
      <p:sp>
        <p:nvSpPr>
          <p:cNvPr id="94" name="Google Shape;94;p8"/>
          <p:cNvSpPr txBox="1"/>
          <p:nvPr>
            <p:ph idx="12" type="sldNum"/>
          </p:nvPr>
        </p:nvSpPr>
        <p:spPr>
          <a:xfrm>
            <a:off x="8390734" y="4543668"/>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title and description">
  <p:cSld name="SECTION_TITLE_AND_DESCRIPTION">
    <p:bg>
      <p:bgPr>
        <a:solidFill>
          <a:schemeClr val="dk2"/>
        </a:solidFill>
      </p:bgPr>
    </p:bg>
    <p:spTree>
      <p:nvGrpSpPr>
        <p:cNvPr id="95" name="Shape 95"/>
        <p:cNvGrpSpPr/>
        <p:nvPr/>
      </p:nvGrpSpPr>
      <p:grpSpPr>
        <a:xfrm>
          <a:off x="0" y="0"/>
          <a:ext cx="0" cy="0"/>
          <a:chOff x="0" y="0"/>
          <a:chExt cx="0" cy="0"/>
        </a:xfrm>
      </p:grpSpPr>
      <p:sp>
        <p:nvSpPr>
          <p:cNvPr id="96" name="Google Shape;96;p9"/>
          <p:cNvSpPr/>
          <p:nvPr/>
        </p:nvSpPr>
        <p:spPr>
          <a:xfrm flipH="1">
            <a:off x="3582600" y="1550700"/>
            <a:ext cx="5561400" cy="3592800"/>
          </a:xfrm>
          <a:prstGeom prst="rtTriangle">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7" name="Google Shape;97;p9"/>
          <p:cNvSpPr/>
          <p:nvPr/>
        </p:nvSpPr>
        <p:spPr>
          <a:xfrm>
            <a:off x="31" y="2824500"/>
            <a:ext cx="7370400" cy="2319000"/>
          </a:xfrm>
          <a:prstGeom prst="rtTriangle">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8" name="Google Shape;98;p9"/>
          <p:cNvSpPr/>
          <p:nvPr/>
        </p:nvSpPr>
        <p:spPr>
          <a:xfrm>
            <a:off x="203225" y="206250"/>
            <a:ext cx="8737500" cy="4731000"/>
          </a:xfrm>
          <a:prstGeom prst="rect">
            <a:avLst/>
          </a:prstGeom>
          <a:solidFill>
            <a:schemeClr val="dk1"/>
          </a:solidFill>
          <a:ln>
            <a:noFill/>
          </a:ln>
          <a:effectLst>
            <a:outerShdw blurRad="228600" sx="101000" rotWithShape="0" algn="ctr" sy="101000">
              <a:srgbClr val="000000">
                <a:alpha val="4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9" name="Google Shape;99;p9"/>
          <p:cNvSpPr txBox="1"/>
          <p:nvPr>
            <p:ph type="title"/>
          </p:nvPr>
        </p:nvSpPr>
        <p:spPr>
          <a:xfrm>
            <a:off x="819150" y="845600"/>
            <a:ext cx="6424200" cy="705000"/>
          </a:xfrm>
          <a:prstGeom prst="rect">
            <a:avLst/>
          </a:prstGeom>
        </p:spPr>
        <p:txBody>
          <a:bodyPr anchorCtr="0" anchor="t" bIns="91425" lIns="91425" spcFirstLastPara="1" rIns="91425" wrap="square" tIns="91425">
            <a:noAutofit/>
          </a:bodyPr>
          <a:lstStyle>
            <a:lvl1pPr lvl="0">
              <a:spcBef>
                <a:spcPts val="0"/>
              </a:spcBef>
              <a:spcAft>
                <a:spcPts val="0"/>
              </a:spcAft>
              <a:buSzPts val="3000"/>
              <a:buNone/>
              <a:defRPr sz="3000"/>
            </a:lvl1pPr>
            <a:lvl2pPr lvl="1">
              <a:spcBef>
                <a:spcPts val="0"/>
              </a:spcBef>
              <a:spcAft>
                <a:spcPts val="0"/>
              </a:spcAft>
              <a:buSzPts val="3000"/>
              <a:buNone/>
              <a:defRPr sz="3000"/>
            </a:lvl2pPr>
            <a:lvl3pPr lvl="2">
              <a:spcBef>
                <a:spcPts val="0"/>
              </a:spcBef>
              <a:spcAft>
                <a:spcPts val="0"/>
              </a:spcAft>
              <a:buSzPts val="3000"/>
              <a:buNone/>
              <a:defRPr sz="3000"/>
            </a:lvl3pPr>
            <a:lvl4pPr lvl="3">
              <a:spcBef>
                <a:spcPts val="0"/>
              </a:spcBef>
              <a:spcAft>
                <a:spcPts val="0"/>
              </a:spcAft>
              <a:buSzPts val="3000"/>
              <a:buNone/>
              <a:defRPr sz="3000"/>
            </a:lvl4pPr>
            <a:lvl5pPr lvl="4">
              <a:spcBef>
                <a:spcPts val="0"/>
              </a:spcBef>
              <a:spcAft>
                <a:spcPts val="0"/>
              </a:spcAft>
              <a:buSzPts val="3000"/>
              <a:buNone/>
              <a:defRPr sz="3000"/>
            </a:lvl5pPr>
            <a:lvl6pPr lvl="5">
              <a:spcBef>
                <a:spcPts val="0"/>
              </a:spcBef>
              <a:spcAft>
                <a:spcPts val="0"/>
              </a:spcAft>
              <a:buSzPts val="3000"/>
              <a:buNone/>
              <a:defRPr sz="3000"/>
            </a:lvl6pPr>
            <a:lvl7pPr lvl="6">
              <a:spcBef>
                <a:spcPts val="0"/>
              </a:spcBef>
              <a:spcAft>
                <a:spcPts val="0"/>
              </a:spcAft>
              <a:buSzPts val="3000"/>
              <a:buNone/>
              <a:defRPr sz="3000"/>
            </a:lvl7pPr>
            <a:lvl8pPr lvl="7">
              <a:spcBef>
                <a:spcPts val="0"/>
              </a:spcBef>
              <a:spcAft>
                <a:spcPts val="0"/>
              </a:spcAft>
              <a:buSzPts val="3000"/>
              <a:buNone/>
              <a:defRPr sz="3000"/>
            </a:lvl8pPr>
            <a:lvl9pPr lvl="8">
              <a:spcBef>
                <a:spcPts val="0"/>
              </a:spcBef>
              <a:spcAft>
                <a:spcPts val="0"/>
              </a:spcAft>
              <a:buSzPts val="3000"/>
              <a:buNone/>
              <a:defRPr sz="3000"/>
            </a:lvl9pPr>
          </a:lstStyle>
          <a:p/>
        </p:txBody>
      </p:sp>
      <p:sp>
        <p:nvSpPr>
          <p:cNvPr id="100" name="Google Shape;100;p9"/>
          <p:cNvSpPr txBox="1"/>
          <p:nvPr>
            <p:ph idx="1" type="subTitle"/>
          </p:nvPr>
        </p:nvSpPr>
        <p:spPr>
          <a:xfrm>
            <a:off x="819150" y="1550700"/>
            <a:ext cx="5859900" cy="393600"/>
          </a:xfrm>
          <a:prstGeom prst="rect">
            <a:avLst/>
          </a:prstGeom>
        </p:spPr>
        <p:txBody>
          <a:bodyPr anchorCtr="0" anchor="t" bIns="91425" lIns="91425" spcFirstLastPara="1" rIns="91425" wrap="square" tIns="91425">
            <a:noAutofit/>
          </a:bodyPr>
          <a:lstStyle>
            <a:lvl1pPr lvl="0">
              <a:lnSpc>
                <a:spcPct val="100000"/>
              </a:lnSpc>
              <a:spcBef>
                <a:spcPts val="0"/>
              </a:spcBef>
              <a:spcAft>
                <a:spcPts val="0"/>
              </a:spcAft>
              <a:buClr>
                <a:schemeClr val="lt1"/>
              </a:buClr>
              <a:buSzPts val="1600"/>
              <a:buNone/>
              <a:defRPr sz="1600">
                <a:solidFill>
                  <a:schemeClr val="lt1"/>
                </a:solidFill>
              </a:defRPr>
            </a:lvl1pPr>
            <a:lvl2pPr lvl="1">
              <a:lnSpc>
                <a:spcPct val="100000"/>
              </a:lnSpc>
              <a:spcBef>
                <a:spcPts val="0"/>
              </a:spcBef>
              <a:spcAft>
                <a:spcPts val="0"/>
              </a:spcAft>
              <a:buClr>
                <a:schemeClr val="lt1"/>
              </a:buClr>
              <a:buSzPts val="1600"/>
              <a:buNone/>
              <a:defRPr sz="1600">
                <a:solidFill>
                  <a:schemeClr val="lt1"/>
                </a:solidFill>
              </a:defRPr>
            </a:lvl2pPr>
            <a:lvl3pPr lvl="2">
              <a:lnSpc>
                <a:spcPct val="100000"/>
              </a:lnSpc>
              <a:spcBef>
                <a:spcPts val="0"/>
              </a:spcBef>
              <a:spcAft>
                <a:spcPts val="0"/>
              </a:spcAft>
              <a:buClr>
                <a:schemeClr val="lt1"/>
              </a:buClr>
              <a:buSzPts val="1600"/>
              <a:buNone/>
              <a:defRPr sz="1600">
                <a:solidFill>
                  <a:schemeClr val="lt1"/>
                </a:solidFill>
              </a:defRPr>
            </a:lvl3pPr>
            <a:lvl4pPr lvl="3">
              <a:lnSpc>
                <a:spcPct val="100000"/>
              </a:lnSpc>
              <a:spcBef>
                <a:spcPts val="0"/>
              </a:spcBef>
              <a:spcAft>
                <a:spcPts val="0"/>
              </a:spcAft>
              <a:buClr>
                <a:schemeClr val="lt1"/>
              </a:buClr>
              <a:buSzPts val="1600"/>
              <a:buNone/>
              <a:defRPr sz="1600">
                <a:solidFill>
                  <a:schemeClr val="lt1"/>
                </a:solidFill>
              </a:defRPr>
            </a:lvl4pPr>
            <a:lvl5pPr lvl="4">
              <a:lnSpc>
                <a:spcPct val="100000"/>
              </a:lnSpc>
              <a:spcBef>
                <a:spcPts val="0"/>
              </a:spcBef>
              <a:spcAft>
                <a:spcPts val="0"/>
              </a:spcAft>
              <a:buClr>
                <a:schemeClr val="lt1"/>
              </a:buClr>
              <a:buSzPts val="1600"/>
              <a:buNone/>
              <a:defRPr sz="1600">
                <a:solidFill>
                  <a:schemeClr val="lt1"/>
                </a:solidFill>
              </a:defRPr>
            </a:lvl5pPr>
            <a:lvl6pPr lvl="5">
              <a:lnSpc>
                <a:spcPct val="100000"/>
              </a:lnSpc>
              <a:spcBef>
                <a:spcPts val="0"/>
              </a:spcBef>
              <a:spcAft>
                <a:spcPts val="0"/>
              </a:spcAft>
              <a:buClr>
                <a:schemeClr val="lt1"/>
              </a:buClr>
              <a:buSzPts val="1600"/>
              <a:buNone/>
              <a:defRPr sz="1600">
                <a:solidFill>
                  <a:schemeClr val="lt1"/>
                </a:solidFill>
              </a:defRPr>
            </a:lvl6pPr>
            <a:lvl7pPr lvl="6">
              <a:lnSpc>
                <a:spcPct val="100000"/>
              </a:lnSpc>
              <a:spcBef>
                <a:spcPts val="0"/>
              </a:spcBef>
              <a:spcAft>
                <a:spcPts val="0"/>
              </a:spcAft>
              <a:buClr>
                <a:schemeClr val="lt1"/>
              </a:buClr>
              <a:buSzPts val="1600"/>
              <a:buNone/>
              <a:defRPr sz="1600">
                <a:solidFill>
                  <a:schemeClr val="lt1"/>
                </a:solidFill>
              </a:defRPr>
            </a:lvl7pPr>
            <a:lvl8pPr lvl="7">
              <a:lnSpc>
                <a:spcPct val="100000"/>
              </a:lnSpc>
              <a:spcBef>
                <a:spcPts val="0"/>
              </a:spcBef>
              <a:spcAft>
                <a:spcPts val="0"/>
              </a:spcAft>
              <a:buClr>
                <a:schemeClr val="lt1"/>
              </a:buClr>
              <a:buSzPts val="1600"/>
              <a:buNone/>
              <a:defRPr sz="1600">
                <a:solidFill>
                  <a:schemeClr val="lt1"/>
                </a:solidFill>
              </a:defRPr>
            </a:lvl8pPr>
            <a:lvl9pPr lvl="8">
              <a:lnSpc>
                <a:spcPct val="100000"/>
              </a:lnSpc>
              <a:spcBef>
                <a:spcPts val="0"/>
              </a:spcBef>
              <a:spcAft>
                <a:spcPts val="0"/>
              </a:spcAft>
              <a:buClr>
                <a:schemeClr val="lt1"/>
              </a:buClr>
              <a:buSzPts val="1600"/>
              <a:buNone/>
              <a:defRPr sz="1600">
                <a:solidFill>
                  <a:schemeClr val="lt1"/>
                </a:solidFill>
              </a:defRPr>
            </a:lvl9pPr>
          </a:lstStyle>
          <a:p/>
        </p:txBody>
      </p:sp>
      <p:sp>
        <p:nvSpPr>
          <p:cNvPr id="101" name="Google Shape;101;p9"/>
          <p:cNvSpPr txBox="1"/>
          <p:nvPr>
            <p:ph idx="2" type="body"/>
          </p:nvPr>
        </p:nvSpPr>
        <p:spPr>
          <a:xfrm>
            <a:off x="819150" y="2467050"/>
            <a:ext cx="5859900" cy="2095500"/>
          </a:xfrm>
          <a:prstGeom prst="rect">
            <a:avLst/>
          </a:prstGeom>
        </p:spPr>
        <p:txBody>
          <a:bodyPr anchorCtr="0" anchor="t" bIns="91425" lIns="91425" spcFirstLastPara="1" rIns="91425" wrap="square" tIns="91425">
            <a:noAutofit/>
          </a:bodyPr>
          <a:lstStyle>
            <a:lvl1pPr indent="-311150" lvl="0" marL="457200">
              <a:spcBef>
                <a:spcPts val="0"/>
              </a:spcBef>
              <a:spcAft>
                <a:spcPts val="0"/>
              </a:spcAft>
              <a:buSzPts val="1300"/>
              <a:buChar char="●"/>
              <a:defRPr/>
            </a:lvl1pPr>
            <a:lvl2pPr indent="-298450" lvl="1" marL="914400">
              <a:spcBef>
                <a:spcPts val="1600"/>
              </a:spcBef>
              <a:spcAft>
                <a:spcPts val="0"/>
              </a:spcAft>
              <a:buSzPts val="1100"/>
              <a:buChar char="○"/>
              <a:defRPr/>
            </a:lvl2pPr>
            <a:lvl3pPr indent="-298450" lvl="2" marL="1371600">
              <a:spcBef>
                <a:spcPts val="1600"/>
              </a:spcBef>
              <a:spcAft>
                <a:spcPts val="0"/>
              </a:spcAft>
              <a:buSzPts val="1100"/>
              <a:buChar char="■"/>
              <a:defRPr/>
            </a:lvl3pPr>
            <a:lvl4pPr indent="-298450" lvl="3" marL="1828800">
              <a:spcBef>
                <a:spcPts val="1600"/>
              </a:spcBef>
              <a:spcAft>
                <a:spcPts val="0"/>
              </a:spcAft>
              <a:buSzPts val="1100"/>
              <a:buChar char="●"/>
              <a:defRPr/>
            </a:lvl4pPr>
            <a:lvl5pPr indent="-298450" lvl="4" marL="2286000">
              <a:spcBef>
                <a:spcPts val="1600"/>
              </a:spcBef>
              <a:spcAft>
                <a:spcPts val="0"/>
              </a:spcAft>
              <a:buSzPts val="1100"/>
              <a:buChar char="○"/>
              <a:defRPr/>
            </a:lvl5pPr>
            <a:lvl6pPr indent="-298450" lvl="5" marL="2743200">
              <a:spcBef>
                <a:spcPts val="1600"/>
              </a:spcBef>
              <a:spcAft>
                <a:spcPts val="0"/>
              </a:spcAft>
              <a:buSzPts val="1100"/>
              <a:buChar char="■"/>
              <a:defRPr/>
            </a:lvl6pPr>
            <a:lvl7pPr indent="-298450" lvl="6" marL="3200400">
              <a:spcBef>
                <a:spcPts val="1600"/>
              </a:spcBef>
              <a:spcAft>
                <a:spcPts val="0"/>
              </a:spcAft>
              <a:buSzPts val="1100"/>
              <a:buChar char="●"/>
              <a:defRPr/>
            </a:lvl7pPr>
            <a:lvl8pPr indent="-298450" lvl="7" marL="3657600">
              <a:spcBef>
                <a:spcPts val="1600"/>
              </a:spcBef>
              <a:spcAft>
                <a:spcPts val="0"/>
              </a:spcAft>
              <a:buSzPts val="1100"/>
              <a:buChar char="○"/>
              <a:defRPr/>
            </a:lvl8pPr>
            <a:lvl9pPr indent="-298450" lvl="8" marL="4114800">
              <a:spcBef>
                <a:spcPts val="1600"/>
              </a:spcBef>
              <a:spcAft>
                <a:spcPts val="1600"/>
              </a:spcAft>
              <a:buSzPts val="1100"/>
              <a:buChar char="■"/>
              <a:defRPr/>
            </a:lvl9pPr>
          </a:lstStyle>
          <a:p/>
        </p:txBody>
      </p:sp>
      <p:sp>
        <p:nvSpPr>
          <p:cNvPr id="102" name="Google Shape;102;p9"/>
          <p:cNvSpPr txBox="1"/>
          <p:nvPr>
            <p:ph idx="12" type="sldNum"/>
          </p:nvPr>
        </p:nvSpPr>
        <p:spPr>
          <a:xfrm>
            <a:off x="8390734" y="4543668"/>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aption">
  <p:cSld name="CAPTION_ONLY">
    <p:bg>
      <p:bgPr>
        <a:solidFill>
          <a:schemeClr val="accent1"/>
        </a:solidFill>
      </p:bgPr>
    </p:bg>
    <p:spTree>
      <p:nvGrpSpPr>
        <p:cNvPr id="103" name="Shape 103"/>
        <p:cNvGrpSpPr/>
        <p:nvPr/>
      </p:nvGrpSpPr>
      <p:grpSpPr>
        <a:xfrm>
          <a:off x="0" y="0"/>
          <a:ext cx="0" cy="0"/>
          <a:chOff x="0" y="0"/>
          <a:chExt cx="0" cy="0"/>
        </a:xfrm>
      </p:grpSpPr>
      <p:sp>
        <p:nvSpPr>
          <p:cNvPr id="104" name="Google Shape;104;p10"/>
          <p:cNvSpPr/>
          <p:nvPr/>
        </p:nvSpPr>
        <p:spPr>
          <a:xfrm>
            <a:off x="31" y="2824500"/>
            <a:ext cx="7370400" cy="2319000"/>
          </a:xfrm>
          <a:prstGeom prst="rtTriangle">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5" name="Google Shape;105;p10"/>
          <p:cNvSpPr/>
          <p:nvPr/>
        </p:nvSpPr>
        <p:spPr>
          <a:xfrm flipH="1">
            <a:off x="3582600" y="1550700"/>
            <a:ext cx="5561400" cy="3592800"/>
          </a:xfrm>
          <a:prstGeom prst="rtTriangle">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6" name="Google Shape;106;p10"/>
          <p:cNvSpPr/>
          <p:nvPr/>
        </p:nvSpPr>
        <p:spPr>
          <a:xfrm>
            <a:off x="203225" y="206250"/>
            <a:ext cx="8737500" cy="4731000"/>
          </a:xfrm>
          <a:prstGeom prst="rect">
            <a:avLst/>
          </a:prstGeom>
          <a:solidFill>
            <a:schemeClr val="dk1"/>
          </a:solidFill>
          <a:ln>
            <a:noFill/>
          </a:ln>
          <a:effectLst>
            <a:outerShdw blurRad="228600" sx="101000" rotWithShape="0" algn="ctr" sy="101000">
              <a:srgbClr val="000000">
                <a:alpha val="4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7" name="Google Shape;107;p10"/>
          <p:cNvSpPr txBox="1"/>
          <p:nvPr>
            <p:ph idx="1" type="body"/>
          </p:nvPr>
        </p:nvSpPr>
        <p:spPr>
          <a:xfrm>
            <a:off x="328025" y="4163500"/>
            <a:ext cx="7415100" cy="605100"/>
          </a:xfrm>
          <a:prstGeom prst="rect">
            <a:avLst/>
          </a:prstGeom>
        </p:spPr>
        <p:txBody>
          <a:bodyPr anchorCtr="0" anchor="b" bIns="91425" lIns="91425" spcFirstLastPara="1" rIns="91425" wrap="square" tIns="91425">
            <a:noAutofit/>
          </a:bodyPr>
          <a:lstStyle>
            <a:lvl1pPr indent="-228600" lvl="0" marL="457200">
              <a:lnSpc>
                <a:spcPct val="100000"/>
              </a:lnSpc>
              <a:spcBef>
                <a:spcPts val="0"/>
              </a:spcBef>
              <a:spcAft>
                <a:spcPts val="0"/>
              </a:spcAft>
              <a:buSzPts val="1300"/>
              <a:buNone/>
              <a:defRPr/>
            </a:lvl1pPr>
          </a:lstStyle>
          <a:p/>
        </p:txBody>
      </p:sp>
      <p:sp>
        <p:nvSpPr>
          <p:cNvPr id="108" name="Google Shape;108;p10"/>
          <p:cNvSpPr txBox="1"/>
          <p:nvPr>
            <p:ph idx="12" type="sldNum"/>
          </p:nvPr>
        </p:nvSpPr>
        <p:spPr>
          <a:xfrm>
            <a:off x="8390734" y="4543668"/>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shift">
    <p:bg>
      <p:bgPr>
        <a:solidFill>
          <a:schemeClr val="dk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lvl1pPr lvl="0">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1pPr>
            <a:lvl2pPr lvl="1">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2pPr>
            <a:lvl3pPr lvl="2">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3pPr>
            <a:lvl4pPr lvl="3">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4pPr>
            <a:lvl5pPr lvl="4">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5pPr>
            <a:lvl6pPr lvl="5">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6pPr>
            <a:lvl7pPr lvl="6">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7pPr>
            <a:lvl8pPr lvl="7">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8pPr>
            <a:lvl9pPr lvl="8">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9pPr>
          </a:lstStyle>
          <a:p/>
        </p:txBody>
      </p:sp>
      <p:sp>
        <p:nvSpPr>
          <p:cNvPr id="7" name="Google Shape;7;p1"/>
          <p:cNvSpPr txBox="1"/>
          <p:nvPr>
            <p:ph idx="1" type="body"/>
          </p:nvPr>
        </p:nvSpPr>
        <p:spPr>
          <a:xfrm>
            <a:off x="311700" y="1152475"/>
            <a:ext cx="8520600" cy="3391200"/>
          </a:xfrm>
          <a:prstGeom prst="rect">
            <a:avLst/>
          </a:prstGeom>
          <a:noFill/>
          <a:ln>
            <a:noFill/>
          </a:ln>
        </p:spPr>
        <p:txBody>
          <a:bodyPr anchorCtr="0" anchor="t" bIns="91425" lIns="91425" spcFirstLastPara="1" rIns="91425" wrap="square" tIns="91425">
            <a:noAutofit/>
          </a:bodyPr>
          <a:lstStyle>
            <a:lvl1pPr indent="-311150" lvl="0" marL="457200">
              <a:lnSpc>
                <a:spcPct val="115000"/>
              </a:lnSpc>
              <a:spcBef>
                <a:spcPts val="0"/>
              </a:spcBef>
              <a:spcAft>
                <a:spcPts val="0"/>
              </a:spcAft>
              <a:buClr>
                <a:schemeClr val="dk2"/>
              </a:buClr>
              <a:buSzPts val="1300"/>
              <a:buFont typeface="Calibri"/>
              <a:buChar char="●"/>
              <a:defRPr sz="1300">
                <a:solidFill>
                  <a:schemeClr val="dk2"/>
                </a:solidFill>
                <a:latin typeface="Calibri"/>
                <a:ea typeface="Calibri"/>
                <a:cs typeface="Calibri"/>
                <a:sym typeface="Calibri"/>
              </a:defRPr>
            </a:lvl1pPr>
            <a:lvl2pPr indent="-298450" lvl="1" marL="914400">
              <a:lnSpc>
                <a:spcPct val="115000"/>
              </a:lnSpc>
              <a:spcBef>
                <a:spcPts val="1600"/>
              </a:spcBef>
              <a:spcAft>
                <a:spcPts val="0"/>
              </a:spcAft>
              <a:buClr>
                <a:schemeClr val="dk2"/>
              </a:buClr>
              <a:buSzPts val="1100"/>
              <a:buFont typeface="Calibri"/>
              <a:buChar char="○"/>
              <a:defRPr sz="1100">
                <a:solidFill>
                  <a:schemeClr val="dk2"/>
                </a:solidFill>
                <a:latin typeface="Calibri"/>
                <a:ea typeface="Calibri"/>
                <a:cs typeface="Calibri"/>
                <a:sym typeface="Calibri"/>
              </a:defRPr>
            </a:lvl2pPr>
            <a:lvl3pPr indent="-298450" lvl="2" marL="1371600">
              <a:lnSpc>
                <a:spcPct val="115000"/>
              </a:lnSpc>
              <a:spcBef>
                <a:spcPts val="1600"/>
              </a:spcBef>
              <a:spcAft>
                <a:spcPts val="0"/>
              </a:spcAft>
              <a:buClr>
                <a:schemeClr val="dk2"/>
              </a:buClr>
              <a:buSzPts val="1100"/>
              <a:buFont typeface="Calibri"/>
              <a:buChar char="■"/>
              <a:defRPr sz="1100">
                <a:solidFill>
                  <a:schemeClr val="dk2"/>
                </a:solidFill>
                <a:latin typeface="Calibri"/>
                <a:ea typeface="Calibri"/>
                <a:cs typeface="Calibri"/>
                <a:sym typeface="Calibri"/>
              </a:defRPr>
            </a:lvl3pPr>
            <a:lvl4pPr indent="-298450" lvl="3" marL="1828800">
              <a:lnSpc>
                <a:spcPct val="115000"/>
              </a:lnSpc>
              <a:spcBef>
                <a:spcPts val="1600"/>
              </a:spcBef>
              <a:spcAft>
                <a:spcPts val="0"/>
              </a:spcAft>
              <a:buClr>
                <a:schemeClr val="dk2"/>
              </a:buClr>
              <a:buSzPts val="1100"/>
              <a:buFont typeface="Calibri"/>
              <a:buChar char="●"/>
              <a:defRPr sz="1100">
                <a:solidFill>
                  <a:schemeClr val="dk2"/>
                </a:solidFill>
                <a:latin typeface="Calibri"/>
                <a:ea typeface="Calibri"/>
                <a:cs typeface="Calibri"/>
                <a:sym typeface="Calibri"/>
              </a:defRPr>
            </a:lvl4pPr>
            <a:lvl5pPr indent="-298450" lvl="4" marL="2286000">
              <a:lnSpc>
                <a:spcPct val="115000"/>
              </a:lnSpc>
              <a:spcBef>
                <a:spcPts val="1600"/>
              </a:spcBef>
              <a:spcAft>
                <a:spcPts val="0"/>
              </a:spcAft>
              <a:buClr>
                <a:schemeClr val="dk2"/>
              </a:buClr>
              <a:buSzPts val="1100"/>
              <a:buFont typeface="Calibri"/>
              <a:buChar char="○"/>
              <a:defRPr sz="1100">
                <a:solidFill>
                  <a:schemeClr val="dk2"/>
                </a:solidFill>
                <a:latin typeface="Calibri"/>
                <a:ea typeface="Calibri"/>
                <a:cs typeface="Calibri"/>
                <a:sym typeface="Calibri"/>
              </a:defRPr>
            </a:lvl5pPr>
            <a:lvl6pPr indent="-298450" lvl="5" marL="2743200">
              <a:lnSpc>
                <a:spcPct val="115000"/>
              </a:lnSpc>
              <a:spcBef>
                <a:spcPts val="1600"/>
              </a:spcBef>
              <a:spcAft>
                <a:spcPts val="0"/>
              </a:spcAft>
              <a:buClr>
                <a:schemeClr val="dk2"/>
              </a:buClr>
              <a:buSzPts val="1100"/>
              <a:buFont typeface="Calibri"/>
              <a:buChar char="■"/>
              <a:defRPr sz="1100">
                <a:solidFill>
                  <a:schemeClr val="dk2"/>
                </a:solidFill>
                <a:latin typeface="Calibri"/>
                <a:ea typeface="Calibri"/>
                <a:cs typeface="Calibri"/>
                <a:sym typeface="Calibri"/>
              </a:defRPr>
            </a:lvl6pPr>
            <a:lvl7pPr indent="-298450" lvl="6" marL="3200400">
              <a:lnSpc>
                <a:spcPct val="115000"/>
              </a:lnSpc>
              <a:spcBef>
                <a:spcPts val="1600"/>
              </a:spcBef>
              <a:spcAft>
                <a:spcPts val="0"/>
              </a:spcAft>
              <a:buClr>
                <a:schemeClr val="dk2"/>
              </a:buClr>
              <a:buSzPts val="1100"/>
              <a:buFont typeface="Calibri"/>
              <a:buChar char="●"/>
              <a:defRPr sz="1100">
                <a:solidFill>
                  <a:schemeClr val="dk2"/>
                </a:solidFill>
                <a:latin typeface="Calibri"/>
                <a:ea typeface="Calibri"/>
                <a:cs typeface="Calibri"/>
                <a:sym typeface="Calibri"/>
              </a:defRPr>
            </a:lvl7pPr>
            <a:lvl8pPr indent="-298450" lvl="7" marL="3657600">
              <a:lnSpc>
                <a:spcPct val="115000"/>
              </a:lnSpc>
              <a:spcBef>
                <a:spcPts val="1600"/>
              </a:spcBef>
              <a:spcAft>
                <a:spcPts val="0"/>
              </a:spcAft>
              <a:buClr>
                <a:schemeClr val="dk2"/>
              </a:buClr>
              <a:buSzPts val="1100"/>
              <a:buFont typeface="Calibri"/>
              <a:buChar char="○"/>
              <a:defRPr sz="1100">
                <a:solidFill>
                  <a:schemeClr val="dk2"/>
                </a:solidFill>
                <a:latin typeface="Calibri"/>
                <a:ea typeface="Calibri"/>
                <a:cs typeface="Calibri"/>
                <a:sym typeface="Calibri"/>
              </a:defRPr>
            </a:lvl8pPr>
            <a:lvl9pPr indent="-298450" lvl="8" marL="4114800">
              <a:lnSpc>
                <a:spcPct val="115000"/>
              </a:lnSpc>
              <a:spcBef>
                <a:spcPts val="1600"/>
              </a:spcBef>
              <a:spcAft>
                <a:spcPts val="1600"/>
              </a:spcAft>
              <a:buClr>
                <a:schemeClr val="dk2"/>
              </a:buClr>
              <a:buSzPts val="1100"/>
              <a:buFont typeface="Calibri"/>
              <a:buChar char="■"/>
              <a:defRPr sz="1100">
                <a:solidFill>
                  <a:schemeClr val="dk2"/>
                </a:solidFill>
                <a:latin typeface="Calibri"/>
                <a:ea typeface="Calibri"/>
                <a:cs typeface="Calibri"/>
                <a:sym typeface="Calibri"/>
              </a:defRPr>
            </a:lvl9pPr>
          </a:lstStyle>
          <a:p/>
        </p:txBody>
      </p:sp>
      <p:sp>
        <p:nvSpPr>
          <p:cNvPr id="8" name="Google Shape;8;p1"/>
          <p:cNvSpPr txBox="1"/>
          <p:nvPr>
            <p:ph idx="12" type="sldNum"/>
          </p:nvPr>
        </p:nvSpPr>
        <p:spPr>
          <a:xfrm>
            <a:off x="8390734" y="4543668"/>
            <a:ext cx="548700" cy="393600"/>
          </a:xfrm>
          <a:prstGeom prst="rect">
            <a:avLst/>
          </a:prstGeom>
          <a:noFill/>
          <a:ln>
            <a:noFill/>
          </a:ln>
        </p:spPr>
        <p:txBody>
          <a:bodyPr anchorCtr="0" anchor="ctr" bIns="91425" lIns="91425" spcFirstLastPara="1" rIns="91425" wrap="square" tIns="91425">
            <a:noAutofit/>
          </a:bodyPr>
          <a:lstStyle>
            <a:lvl1pPr lvl="0" algn="r">
              <a:buNone/>
              <a:defRPr sz="1000">
                <a:solidFill>
                  <a:schemeClr val="dk2"/>
                </a:solidFill>
                <a:latin typeface="Nunito"/>
                <a:ea typeface="Nunito"/>
                <a:cs typeface="Nunito"/>
                <a:sym typeface="Nunito"/>
              </a:defRPr>
            </a:lvl1pPr>
            <a:lvl2pPr lvl="1" algn="r">
              <a:buNone/>
              <a:defRPr sz="1000">
                <a:solidFill>
                  <a:schemeClr val="dk2"/>
                </a:solidFill>
                <a:latin typeface="Nunito"/>
                <a:ea typeface="Nunito"/>
                <a:cs typeface="Nunito"/>
                <a:sym typeface="Nunito"/>
              </a:defRPr>
            </a:lvl2pPr>
            <a:lvl3pPr lvl="2" algn="r">
              <a:buNone/>
              <a:defRPr sz="1000">
                <a:solidFill>
                  <a:schemeClr val="dk2"/>
                </a:solidFill>
                <a:latin typeface="Nunito"/>
                <a:ea typeface="Nunito"/>
                <a:cs typeface="Nunito"/>
                <a:sym typeface="Nunito"/>
              </a:defRPr>
            </a:lvl3pPr>
            <a:lvl4pPr lvl="3" algn="r">
              <a:buNone/>
              <a:defRPr sz="1000">
                <a:solidFill>
                  <a:schemeClr val="dk2"/>
                </a:solidFill>
                <a:latin typeface="Nunito"/>
                <a:ea typeface="Nunito"/>
                <a:cs typeface="Nunito"/>
                <a:sym typeface="Nunito"/>
              </a:defRPr>
            </a:lvl4pPr>
            <a:lvl5pPr lvl="4" algn="r">
              <a:buNone/>
              <a:defRPr sz="1000">
                <a:solidFill>
                  <a:schemeClr val="dk2"/>
                </a:solidFill>
                <a:latin typeface="Nunito"/>
                <a:ea typeface="Nunito"/>
                <a:cs typeface="Nunito"/>
                <a:sym typeface="Nunito"/>
              </a:defRPr>
            </a:lvl5pPr>
            <a:lvl6pPr lvl="5" algn="r">
              <a:buNone/>
              <a:defRPr sz="1000">
                <a:solidFill>
                  <a:schemeClr val="dk2"/>
                </a:solidFill>
                <a:latin typeface="Nunito"/>
                <a:ea typeface="Nunito"/>
                <a:cs typeface="Nunito"/>
                <a:sym typeface="Nunito"/>
              </a:defRPr>
            </a:lvl6pPr>
            <a:lvl7pPr lvl="6" algn="r">
              <a:buNone/>
              <a:defRPr sz="1000">
                <a:solidFill>
                  <a:schemeClr val="dk2"/>
                </a:solidFill>
                <a:latin typeface="Nunito"/>
                <a:ea typeface="Nunito"/>
                <a:cs typeface="Nunito"/>
                <a:sym typeface="Nunito"/>
              </a:defRPr>
            </a:lvl7pPr>
            <a:lvl8pPr lvl="7" algn="r">
              <a:buNone/>
              <a:defRPr sz="1000">
                <a:solidFill>
                  <a:schemeClr val="dk2"/>
                </a:solidFill>
                <a:latin typeface="Nunito"/>
                <a:ea typeface="Nunito"/>
                <a:cs typeface="Nunito"/>
                <a:sym typeface="Nunito"/>
              </a:defRPr>
            </a:lvl8pPr>
            <a:lvl9pPr lvl="8" algn="r">
              <a:buNone/>
              <a:defRPr sz="1000">
                <a:solidFill>
                  <a:schemeClr val="dk2"/>
                </a:solidFill>
                <a:latin typeface="Nunito"/>
                <a:ea typeface="Nunito"/>
                <a:cs typeface="Nunito"/>
                <a:sym typeface="Nunito"/>
              </a:defRPr>
            </a:lvl9pPr>
          </a:lstStyle>
          <a:p>
            <a:pPr indent="0" lvl="0" marL="0" rtl="0" algn="r">
              <a:spcBef>
                <a:spcPts val="0"/>
              </a:spcBef>
              <a:spcAft>
                <a:spcPts val="0"/>
              </a:spcAft>
              <a:buNone/>
            </a:pPr>
            <a:fld id="{00000000-1234-1234-1234-123412341234}" type="slidenum">
              <a:rPr lang="en-GB"/>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 Id="rId3" Type="http://schemas.openxmlformats.org/officeDocument/2006/relationships/image" Target="../media/image15.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 Id="rId3" Type="http://schemas.openxmlformats.org/officeDocument/2006/relationships/image" Target="../media/image1.jpg"/><Relationship Id="rId4" Type="http://schemas.openxmlformats.org/officeDocument/2006/relationships/image" Target="../media/image2.jp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 Id="rId3" Type="http://schemas.openxmlformats.org/officeDocument/2006/relationships/image" Target="../media/image9.jpg"/><Relationship Id="rId4" Type="http://schemas.openxmlformats.org/officeDocument/2006/relationships/image" Target="../media/image7.jp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 Id="rId3" Type="http://schemas.openxmlformats.org/officeDocument/2006/relationships/image" Target="../media/image4.jpg"/><Relationship Id="rId4" Type="http://schemas.openxmlformats.org/officeDocument/2006/relationships/image" Target="../media/image6.jp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 Id="rId3" Type="http://schemas.openxmlformats.org/officeDocument/2006/relationships/image" Target="../media/image8.jpg"/><Relationship Id="rId4" Type="http://schemas.openxmlformats.org/officeDocument/2006/relationships/image" Target="../media/image3.jp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 Id="rId3" Type="http://schemas.openxmlformats.org/officeDocument/2006/relationships/image" Target="../media/image5.jpg"/><Relationship Id="rId4" Type="http://schemas.openxmlformats.org/officeDocument/2006/relationships/image" Target="../media/image10.jp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 Id="rId3" Type="http://schemas.openxmlformats.org/officeDocument/2006/relationships/image" Target="../media/image14.jpg"/><Relationship Id="rId4" Type="http://schemas.openxmlformats.org/officeDocument/2006/relationships/image" Target="../media/image12.jp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 Id="rId3" Type="http://schemas.openxmlformats.org/officeDocument/2006/relationships/image" Target="../media/image13.jp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 Id="rId3" Type="http://schemas.openxmlformats.org/officeDocument/2006/relationships/image" Target="../media/image11.jp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27" name="Shape 127"/>
        <p:cNvGrpSpPr/>
        <p:nvPr/>
      </p:nvGrpSpPr>
      <p:grpSpPr>
        <a:xfrm>
          <a:off x="0" y="0"/>
          <a:ext cx="0" cy="0"/>
          <a:chOff x="0" y="0"/>
          <a:chExt cx="0" cy="0"/>
        </a:xfrm>
      </p:grpSpPr>
      <p:sp>
        <p:nvSpPr>
          <p:cNvPr id="128" name="Google Shape;128;p13"/>
          <p:cNvSpPr txBox="1"/>
          <p:nvPr>
            <p:ph type="ctrTitle"/>
          </p:nvPr>
        </p:nvSpPr>
        <p:spPr>
          <a:xfrm>
            <a:off x="1858703" y="1822833"/>
            <a:ext cx="5361300" cy="1448100"/>
          </a:xfrm>
          <a:prstGeom prst="rect">
            <a:avLst/>
          </a:prstGeom>
        </p:spPr>
        <p:txBody>
          <a:bodyPr anchorCtr="0" anchor="ctr" bIns="91425" lIns="91425" spcFirstLastPara="1" rIns="91425" wrap="square" tIns="91425">
            <a:noAutofit/>
          </a:bodyPr>
          <a:lstStyle/>
          <a:p>
            <a:pPr indent="0" lvl="0" marL="0" rtl="0" algn="ctr">
              <a:spcBef>
                <a:spcPts val="0"/>
              </a:spcBef>
              <a:spcAft>
                <a:spcPts val="0"/>
              </a:spcAft>
              <a:buNone/>
            </a:pPr>
            <a:r>
              <a:rPr lang="en-GB"/>
              <a:t>Bullying </a:t>
            </a:r>
            <a:endParaRPr/>
          </a:p>
        </p:txBody>
      </p:sp>
      <p:sp>
        <p:nvSpPr>
          <p:cNvPr id="129" name="Google Shape;129;p13"/>
          <p:cNvSpPr txBox="1"/>
          <p:nvPr/>
        </p:nvSpPr>
        <p:spPr>
          <a:xfrm>
            <a:off x="1858700" y="3270925"/>
            <a:ext cx="5361300" cy="8229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b="1" lang="en-GB" sz="3000">
                <a:latin typeface="Amatic SC"/>
                <a:ea typeface="Amatic SC"/>
                <a:cs typeface="Amatic SC"/>
                <a:sym typeface="Amatic SC"/>
              </a:rPr>
              <a:t>Katie Fry &amp; </a:t>
            </a:r>
            <a:r>
              <a:rPr b="1" lang="en-GB" sz="3000">
                <a:latin typeface="Amatic SC"/>
                <a:ea typeface="Amatic SC"/>
                <a:cs typeface="Amatic SC"/>
                <a:sym typeface="Amatic SC"/>
              </a:rPr>
              <a:t>MatI STABRYLA</a:t>
            </a:r>
            <a:endParaRPr b="1" sz="3000">
              <a:latin typeface="Amatic SC"/>
              <a:ea typeface="Amatic SC"/>
              <a:cs typeface="Amatic SC"/>
              <a:sym typeface="Amatic SC"/>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95" name="Shape 195"/>
        <p:cNvGrpSpPr/>
        <p:nvPr/>
      </p:nvGrpSpPr>
      <p:grpSpPr>
        <a:xfrm>
          <a:off x="0" y="0"/>
          <a:ext cx="0" cy="0"/>
          <a:chOff x="0" y="0"/>
          <a:chExt cx="0" cy="0"/>
        </a:xfrm>
      </p:grpSpPr>
      <p:sp>
        <p:nvSpPr>
          <p:cNvPr id="196" name="Google Shape;196;p22"/>
          <p:cNvSpPr txBox="1"/>
          <p:nvPr>
            <p:ph type="title"/>
          </p:nvPr>
        </p:nvSpPr>
        <p:spPr>
          <a:xfrm>
            <a:off x="819150" y="845600"/>
            <a:ext cx="7505700" cy="9546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GB"/>
              <a:t>Signs somebody is being bullied</a:t>
            </a:r>
            <a:endParaRPr/>
          </a:p>
        </p:txBody>
      </p:sp>
      <p:sp>
        <p:nvSpPr>
          <p:cNvPr id="197" name="Google Shape;197;p22"/>
          <p:cNvSpPr txBox="1"/>
          <p:nvPr>
            <p:ph idx="1" type="body"/>
          </p:nvPr>
        </p:nvSpPr>
        <p:spPr>
          <a:xfrm>
            <a:off x="361825" y="1539500"/>
            <a:ext cx="5781900" cy="31782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GB" sz="2400">
                <a:latin typeface="Amatic SC"/>
                <a:ea typeface="Amatic SC"/>
                <a:cs typeface="Amatic SC"/>
                <a:sym typeface="Amatic SC"/>
              </a:rPr>
              <a:t>Loss of interest in social activities and school</a:t>
            </a:r>
            <a:endParaRPr b="1" sz="2400">
              <a:latin typeface="Amatic SC"/>
              <a:ea typeface="Amatic SC"/>
              <a:cs typeface="Amatic SC"/>
              <a:sym typeface="Amatic SC"/>
            </a:endParaRPr>
          </a:p>
          <a:p>
            <a:pPr indent="0" lvl="0" marL="0" rtl="0" algn="l">
              <a:spcBef>
                <a:spcPts val="1600"/>
              </a:spcBef>
              <a:spcAft>
                <a:spcPts val="0"/>
              </a:spcAft>
              <a:buNone/>
            </a:pPr>
            <a:r>
              <a:rPr b="1" lang="en-GB" sz="2400">
                <a:latin typeface="Amatic SC"/>
                <a:ea typeface="Amatic SC"/>
                <a:cs typeface="Amatic SC"/>
                <a:sym typeface="Amatic SC"/>
              </a:rPr>
              <a:t>Injuries</a:t>
            </a:r>
            <a:endParaRPr b="1" sz="2400">
              <a:latin typeface="Amatic SC"/>
              <a:ea typeface="Amatic SC"/>
              <a:cs typeface="Amatic SC"/>
              <a:sym typeface="Amatic SC"/>
            </a:endParaRPr>
          </a:p>
          <a:p>
            <a:pPr indent="0" lvl="0" marL="0" rtl="0" algn="l">
              <a:spcBef>
                <a:spcPts val="1600"/>
              </a:spcBef>
              <a:spcAft>
                <a:spcPts val="0"/>
              </a:spcAft>
              <a:buNone/>
            </a:pPr>
            <a:r>
              <a:rPr b="1" lang="en-GB" sz="2400">
                <a:latin typeface="Amatic SC"/>
                <a:ea typeface="Amatic SC"/>
                <a:cs typeface="Amatic SC"/>
                <a:sym typeface="Amatic SC"/>
              </a:rPr>
              <a:t>Anxiety and being nervous</a:t>
            </a:r>
            <a:endParaRPr b="1" sz="2400">
              <a:latin typeface="Amatic SC"/>
              <a:ea typeface="Amatic SC"/>
              <a:cs typeface="Amatic SC"/>
              <a:sym typeface="Amatic SC"/>
            </a:endParaRPr>
          </a:p>
          <a:p>
            <a:pPr indent="0" lvl="0" marL="0" rtl="0" algn="l">
              <a:spcBef>
                <a:spcPts val="1600"/>
              </a:spcBef>
              <a:spcAft>
                <a:spcPts val="0"/>
              </a:spcAft>
              <a:buNone/>
            </a:pPr>
            <a:r>
              <a:rPr b="1" lang="en-GB" sz="2400">
                <a:latin typeface="Amatic SC"/>
                <a:ea typeface="Amatic SC"/>
                <a:cs typeface="Amatic SC"/>
                <a:sym typeface="Amatic SC"/>
              </a:rPr>
              <a:t>Loss of interest in social life</a:t>
            </a:r>
            <a:endParaRPr b="1" sz="2400">
              <a:latin typeface="Amatic SC"/>
              <a:ea typeface="Amatic SC"/>
              <a:cs typeface="Amatic SC"/>
              <a:sym typeface="Amatic SC"/>
            </a:endParaRPr>
          </a:p>
          <a:p>
            <a:pPr indent="0" lvl="0" marL="0" rtl="0" algn="l">
              <a:spcBef>
                <a:spcPts val="1600"/>
              </a:spcBef>
              <a:spcAft>
                <a:spcPts val="1600"/>
              </a:spcAft>
              <a:buNone/>
            </a:pPr>
            <a:r>
              <a:rPr b="1" lang="en-GB" sz="2400">
                <a:latin typeface="Amatic SC"/>
                <a:ea typeface="Amatic SC"/>
                <a:cs typeface="Amatic SC"/>
                <a:sym typeface="Amatic SC"/>
              </a:rPr>
              <a:t>Depression </a:t>
            </a:r>
            <a:endParaRPr b="1" sz="2400">
              <a:latin typeface="Amatic SC"/>
              <a:ea typeface="Amatic SC"/>
              <a:cs typeface="Amatic SC"/>
              <a:sym typeface="Amatic SC"/>
            </a:endParaRPr>
          </a:p>
        </p:txBody>
      </p:sp>
      <p:pic>
        <p:nvPicPr>
          <p:cNvPr descr="Image result for warning sign" id="198" name="Google Shape;198;p22"/>
          <p:cNvPicPr preferRelativeResize="0"/>
          <p:nvPr/>
        </p:nvPicPr>
        <p:blipFill>
          <a:blip r:embed="rId3">
            <a:alphaModFix/>
          </a:blip>
          <a:stretch>
            <a:fillRect/>
          </a:stretch>
        </p:blipFill>
        <p:spPr>
          <a:xfrm>
            <a:off x="5030000" y="1539500"/>
            <a:ext cx="3820275" cy="3023125"/>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33" name="Shape 133"/>
        <p:cNvGrpSpPr/>
        <p:nvPr/>
      </p:nvGrpSpPr>
      <p:grpSpPr>
        <a:xfrm>
          <a:off x="0" y="0"/>
          <a:ext cx="0" cy="0"/>
          <a:chOff x="0" y="0"/>
          <a:chExt cx="0" cy="0"/>
        </a:xfrm>
      </p:grpSpPr>
      <p:sp>
        <p:nvSpPr>
          <p:cNvPr id="134" name="Google Shape;134;p14"/>
          <p:cNvSpPr txBox="1"/>
          <p:nvPr>
            <p:ph type="title"/>
          </p:nvPr>
        </p:nvSpPr>
        <p:spPr>
          <a:xfrm>
            <a:off x="432775" y="845600"/>
            <a:ext cx="7892100" cy="9546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GB"/>
              <a:t>What is bullying? </a:t>
            </a:r>
            <a:endParaRPr/>
          </a:p>
        </p:txBody>
      </p:sp>
      <p:sp>
        <p:nvSpPr>
          <p:cNvPr id="135" name="Google Shape;135;p14"/>
          <p:cNvSpPr txBox="1"/>
          <p:nvPr>
            <p:ph idx="1" type="body"/>
          </p:nvPr>
        </p:nvSpPr>
        <p:spPr>
          <a:xfrm>
            <a:off x="535375" y="1706950"/>
            <a:ext cx="4083300" cy="24480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rPr b="1" lang="en-GB" sz="2300">
                <a:latin typeface="Amatic SC"/>
                <a:ea typeface="Amatic SC"/>
                <a:cs typeface="Amatic SC"/>
                <a:sym typeface="Amatic SC"/>
              </a:rPr>
              <a:t>Bullying is where a person or group of people want to and intend to put pain on others for fun and there is several ways this can be done whether it be anonymously behind a screen or in person. It is also intended to make a person feel low, scared and upset and can be done to intimidate people too. </a:t>
            </a:r>
            <a:endParaRPr b="1" sz="2300">
              <a:latin typeface="Amatic SC"/>
              <a:ea typeface="Amatic SC"/>
              <a:cs typeface="Amatic SC"/>
              <a:sym typeface="Amatic SC"/>
            </a:endParaRPr>
          </a:p>
        </p:txBody>
      </p:sp>
      <p:pic>
        <p:nvPicPr>
          <p:cNvPr id="136" name="Google Shape;136;p14"/>
          <p:cNvPicPr preferRelativeResize="0"/>
          <p:nvPr/>
        </p:nvPicPr>
        <p:blipFill>
          <a:blip r:embed="rId3">
            <a:alphaModFix/>
          </a:blip>
          <a:stretch>
            <a:fillRect/>
          </a:stretch>
        </p:blipFill>
        <p:spPr>
          <a:xfrm>
            <a:off x="5682250" y="1942075"/>
            <a:ext cx="1826800" cy="2640300"/>
          </a:xfrm>
          <a:prstGeom prst="rect">
            <a:avLst/>
          </a:prstGeom>
          <a:noFill/>
          <a:ln>
            <a:noFill/>
          </a:ln>
        </p:spPr>
      </p:pic>
      <p:pic>
        <p:nvPicPr>
          <p:cNvPr id="137" name="Google Shape;137;p14"/>
          <p:cNvPicPr preferRelativeResize="0"/>
          <p:nvPr/>
        </p:nvPicPr>
        <p:blipFill>
          <a:blip r:embed="rId4">
            <a:alphaModFix/>
          </a:blip>
          <a:stretch>
            <a:fillRect/>
          </a:stretch>
        </p:blipFill>
        <p:spPr>
          <a:xfrm>
            <a:off x="5650300" y="311625"/>
            <a:ext cx="2156247" cy="1559500"/>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41" name="Shape 141"/>
        <p:cNvGrpSpPr/>
        <p:nvPr/>
      </p:nvGrpSpPr>
      <p:grpSpPr>
        <a:xfrm>
          <a:off x="0" y="0"/>
          <a:ext cx="0" cy="0"/>
          <a:chOff x="0" y="0"/>
          <a:chExt cx="0" cy="0"/>
        </a:xfrm>
      </p:grpSpPr>
      <p:sp>
        <p:nvSpPr>
          <p:cNvPr id="142" name="Google Shape;142;p15"/>
          <p:cNvSpPr txBox="1"/>
          <p:nvPr>
            <p:ph type="title"/>
          </p:nvPr>
        </p:nvSpPr>
        <p:spPr>
          <a:xfrm>
            <a:off x="819150" y="845600"/>
            <a:ext cx="7505700" cy="9546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GB"/>
              <a:t>Types of bullying </a:t>
            </a:r>
            <a:endParaRPr/>
          </a:p>
        </p:txBody>
      </p:sp>
      <p:sp>
        <p:nvSpPr>
          <p:cNvPr id="143" name="Google Shape;143;p15"/>
          <p:cNvSpPr txBox="1"/>
          <p:nvPr>
            <p:ph idx="1" type="body"/>
          </p:nvPr>
        </p:nvSpPr>
        <p:spPr>
          <a:xfrm>
            <a:off x="397300" y="1447275"/>
            <a:ext cx="4795800" cy="2991600"/>
          </a:xfrm>
          <a:prstGeom prst="rect">
            <a:avLst/>
          </a:prstGeom>
        </p:spPr>
        <p:txBody>
          <a:bodyPr anchorCtr="0" anchor="t" bIns="91425" lIns="91425" spcFirstLastPara="1" rIns="91425" wrap="square" tIns="91425">
            <a:noAutofit/>
          </a:bodyPr>
          <a:lstStyle/>
          <a:p>
            <a:pPr indent="-457200" lvl="0" marL="457200" rtl="0" algn="l">
              <a:spcBef>
                <a:spcPts val="0"/>
              </a:spcBef>
              <a:spcAft>
                <a:spcPts val="0"/>
              </a:spcAft>
              <a:buSzPts val="3600"/>
              <a:buFont typeface="Amatic SC"/>
              <a:buChar char="●"/>
            </a:pPr>
            <a:r>
              <a:rPr b="1" lang="en-GB" sz="3600">
                <a:latin typeface="Amatic SC"/>
                <a:ea typeface="Amatic SC"/>
                <a:cs typeface="Amatic SC"/>
                <a:sym typeface="Amatic SC"/>
              </a:rPr>
              <a:t>Verbal bullying</a:t>
            </a:r>
            <a:endParaRPr b="1" sz="3600">
              <a:latin typeface="Amatic SC"/>
              <a:ea typeface="Amatic SC"/>
              <a:cs typeface="Amatic SC"/>
              <a:sym typeface="Amatic SC"/>
            </a:endParaRPr>
          </a:p>
          <a:p>
            <a:pPr indent="-457200" lvl="0" marL="457200" rtl="0" algn="l">
              <a:spcBef>
                <a:spcPts val="0"/>
              </a:spcBef>
              <a:spcAft>
                <a:spcPts val="0"/>
              </a:spcAft>
              <a:buSzPts val="3600"/>
              <a:buFont typeface="Amatic SC"/>
              <a:buChar char="●"/>
            </a:pPr>
            <a:r>
              <a:rPr b="1" lang="en-GB" sz="3600">
                <a:latin typeface="Amatic SC"/>
                <a:ea typeface="Amatic SC"/>
                <a:cs typeface="Amatic SC"/>
                <a:sym typeface="Amatic SC"/>
              </a:rPr>
              <a:t>Social bullying </a:t>
            </a:r>
            <a:endParaRPr b="1" sz="3600">
              <a:latin typeface="Amatic SC"/>
              <a:ea typeface="Amatic SC"/>
              <a:cs typeface="Amatic SC"/>
              <a:sym typeface="Amatic SC"/>
            </a:endParaRPr>
          </a:p>
          <a:p>
            <a:pPr indent="-457200" lvl="0" marL="457200" rtl="0" algn="l">
              <a:spcBef>
                <a:spcPts val="0"/>
              </a:spcBef>
              <a:spcAft>
                <a:spcPts val="0"/>
              </a:spcAft>
              <a:buSzPts val="3600"/>
              <a:buFont typeface="Amatic SC"/>
              <a:buChar char="●"/>
            </a:pPr>
            <a:r>
              <a:rPr b="1" lang="en-GB" sz="3600">
                <a:latin typeface="Amatic SC"/>
                <a:ea typeface="Amatic SC"/>
                <a:cs typeface="Amatic SC"/>
                <a:sym typeface="Amatic SC"/>
              </a:rPr>
              <a:t>Physical bullying </a:t>
            </a:r>
            <a:endParaRPr b="1" sz="3600">
              <a:latin typeface="Amatic SC"/>
              <a:ea typeface="Amatic SC"/>
              <a:cs typeface="Amatic SC"/>
              <a:sym typeface="Amatic SC"/>
            </a:endParaRPr>
          </a:p>
          <a:p>
            <a:pPr indent="-457200" lvl="0" marL="457200" rtl="0" algn="l">
              <a:spcBef>
                <a:spcPts val="0"/>
              </a:spcBef>
              <a:spcAft>
                <a:spcPts val="0"/>
              </a:spcAft>
              <a:buSzPts val="3600"/>
              <a:buFont typeface="Amatic SC"/>
              <a:buChar char="●"/>
            </a:pPr>
            <a:r>
              <a:rPr b="1" lang="en-GB" sz="3600">
                <a:latin typeface="Amatic SC"/>
                <a:ea typeface="Amatic SC"/>
                <a:cs typeface="Amatic SC"/>
                <a:sym typeface="Amatic SC"/>
              </a:rPr>
              <a:t>Cyber bullying </a:t>
            </a:r>
            <a:endParaRPr b="1" sz="3600">
              <a:latin typeface="Amatic SC"/>
              <a:ea typeface="Amatic SC"/>
              <a:cs typeface="Amatic SC"/>
              <a:sym typeface="Amatic SC"/>
            </a:endParaRPr>
          </a:p>
        </p:txBody>
      </p:sp>
      <p:pic>
        <p:nvPicPr>
          <p:cNvPr id="144" name="Google Shape;144;p15"/>
          <p:cNvPicPr preferRelativeResize="0"/>
          <p:nvPr/>
        </p:nvPicPr>
        <p:blipFill>
          <a:blip r:embed="rId3">
            <a:alphaModFix/>
          </a:blip>
          <a:stretch>
            <a:fillRect/>
          </a:stretch>
        </p:blipFill>
        <p:spPr>
          <a:xfrm>
            <a:off x="4898525" y="370525"/>
            <a:ext cx="3891525" cy="2277650"/>
          </a:xfrm>
          <a:prstGeom prst="rect">
            <a:avLst/>
          </a:prstGeom>
          <a:noFill/>
          <a:ln>
            <a:noFill/>
          </a:ln>
        </p:spPr>
      </p:pic>
      <p:pic>
        <p:nvPicPr>
          <p:cNvPr id="145" name="Google Shape;145;p15"/>
          <p:cNvPicPr preferRelativeResize="0"/>
          <p:nvPr/>
        </p:nvPicPr>
        <p:blipFill>
          <a:blip r:embed="rId4">
            <a:alphaModFix/>
          </a:blip>
          <a:stretch>
            <a:fillRect/>
          </a:stretch>
        </p:blipFill>
        <p:spPr>
          <a:xfrm>
            <a:off x="5406000" y="2648175"/>
            <a:ext cx="2756525" cy="2173425"/>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49" name="Shape 149"/>
        <p:cNvGrpSpPr/>
        <p:nvPr/>
      </p:nvGrpSpPr>
      <p:grpSpPr>
        <a:xfrm>
          <a:off x="0" y="0"/>
          <a:ext cx="0" cy="0"/>
          <a:chOff x="0" y="0"/>
          <a:chExt cx="0" cy="0"/>
        </a:xfrm>
      </p:grpSpPr>
      <p:sp>
        <p:nvSpPr>
          <p:cNvPr id="150" name="Google Shape;150;p16"/>
          <p:cNvSpPr txBox="1"/>
          <p:nvPr>
            <p:ph type="title"/>
          </p:nvPr>
        </p:nvSpPr>
        <p:spPr>
          <a:xfrm>
            <a:off x="819150" y="845600"/>
            <a:ext cx="7505700" cy="9546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GB"/>
              <a:t>Verbal bullying </a:t>
            </a:r>
            <a:endParaRPr/>
          </a:p>
        </p:txBody>
      </p:sp>
      <p:sp>
        <p:nvSpPr>
          <p:cNvPr id="151" name="Google Shape;151;p16"/>
          <p:cNvSpPr txBox="1"/>
          <p:nvPr>
            <p:ph idx="1" type="body"/>
          </p:nvPr>
        </p:nvSpPr>
        <p:spPr>
          <a:xfrm>
            <a:off x="499900" y="1430100"/>
            <a:ext cx="4877700" cy="2774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GB" sz="1600">
                <a:latin typeface="Amatic SC"/>
                <a:ea typeface="Amatic SC"/>
                <a:cs typeface="Amatic SC"/>
                <a:sym typeface="Amatic SC"/>
              </a:rPr>
              <a:t>This type of bullying is where a person or group intends to say mean and negative things to hurt somebody and make them upset. It can happen anywhere in school or even at work. People can make personal jokes about a person’s sexuality or race, or jokes can be insults and even name calling. The worst form of this bullying is threats to hurt or even kill a person .</a:t>
            </a:r>
            <a:endParaRPr b="1" sz="1600">
              <a:latin typeface="Amatic SC"/>
              <a:ea typeface="Amatic SC"/>
              <a:cs typeface="Amatic SC"/>
              <a:sym typeface="Amatic SC"/>
            </a:endParaRPr>
          </a:p>
          <a:p>
            <a:pPr indent="0" lvl="0" marL="0" rtl="0" algn="l">
              <a:spcBef>
                <a:spcPts val="1600"/>
              </a:spcBef>
              <a:spcAft>
                <a:spcPts val="1600"/>
              </a:spcAft>
              <a:buNone/>
            </a:pPr>
            <a:r>
              <a:rPr b="1" lang="en-GB" sz="1600">
                <a:latin typeface="Amatic SC"/>
                <a:ea typeface="Amatic SC"/>
                <a:cs typeface="Amatic SC"/>
                <a:sym typeface="Amatic SC"/>
              </a:rPr>
              <a:t>This type of bullying can lower a person’s self esteem and make them upset and bring them down. Sometimes when people say negative things verbally a person can be affected by it in the future and dwell on what has been said and even believe what was said. It can give people depression or eating disorders or even anxiety too. </a:t>
            </a:r>
            <a:endParaRPr b="1" sz="1600">
              <a:latin typeface="Amatic SC"/>
              <a:ea typeface="Amatic SC"/>
              <a:cs typeface="Amatic SC"/>
              <a:sym typeface="Amatic SC"/>
            </a:endParaRPr>
          </a:p>
        </p:txBody>
      </p:sp>
      <p:pic>
        <p:nvPicPr>
          <p:cNvPr descr="Image result for verball bullyingimages" id="152" name="Google Shape;152;p16"/>
          <p:cNvPicPr preferRelativeResize="0"/>
          <p:nvPr/>
        </p:nvPicPr>
        <p:blipFill>
          <a:blip r:embed="rId3">
            <a:alphaModFix/>
          </a:blip>
          <a:stretch>
            <a:fillRect/>
          </a:stretch>
        </p:blipFill>
        <p:spPr>
          <a:xfrm>
            <a:off x="5870525" y="494225"/>
            <a:ext cx="2657475" cy="1657350"/>
          </a:xfrm>
          <a:prstGeom prst="rect">
            <a:avLst/>
          </a:prstGeom>
          <a:noFill/>
          <a:ln>
            <a:noFill/>
          </a:ln>
        </p:spPr>
      </p:pic>
      <p:pic>
        <p:nvPicPr>
          <p:cNvPr descr="Image result for verball bullyingimages" id="153" name="Google Shape;153;p16"/>
          <p:cNvPicPr preferRelativeResize="0"/>
          <p:nvPr/>
        </p:nvPicPr>
        <p:blipFill>
          <a:blip r:embed="rId4">
            <a:alphaModFix/>
          </a:blip>
          <a:stretch>
            <a:fillRect/>
          </a:stretch>
        </p:blipFill>
        <p:spPr>
          <a:xfrm>
            <a:off x="5875288" y="2424600"/>
            <a:ext cx="2647950" cy="1981200"/>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57" name="Shape 157"/>
        <p:cNvGrpSpPr/>
        <p:nvPr/>
      </p:nvGrpSpPr>
      <p:grpSpPr>
        <a:xfrm>
          <a:off x="0" y="0"/>
          <a:ext cx="0" cy="0"/>
          <a:chOff x="0" y="0"/>
          <a:chExt cx="0" cy="0"/>
        </a:xfrm>
      </p:grpSpPr>
      <p:sp>
        <p:nvSpPr>
          <p:cNvPr id="158" name="Google Shape;158;p17"/>
          <p:cNvSpPr txBox="1"/>
          <p:nvPr>
            <p:ph type="title"/>
          </p:nvPr>
        </p:nvSpPr>
        <p:spPr>
          <a:xfrm>
            <a:off x="819150" y="845600"/>
            <a:ext cx="7505700" cy="9546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GB"/>
              <a:t>Social Bullying </a:t>
            </a:r>
            <a:endParaRPr/>
          </a:p>
        </p:txBody>
      </p:sp>
      <p:sp>
        <p:nvSpPr>
          <p:cNvPr id="159" name="Google Shape;159;p17"/>
          <p:cNvSpPr txBox="1"/>
          <p:nvPr>
            <p:ph idx="1" type="body"/>
          </p:nvPr>
        </p:nvSpPr>
        <p:spPr>
          <a:xfrm>
            <a:off x="617225" y="1560775"/>
            <a:ext cx="4668300" cy="30747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rPr b="1" lang="en-GB" sz="1800">
                <a:latin typeface="Amatic SC"/>
                <a:ea typeface="Amatic SC"/>
                <a:cs typeface="Amatic SC"/>
                <a:sym typeface="Amatic SC"/>
              </a:rPr>
              <a:t>This type of bullying can involve gossip or spreading rumours around and isolating somebody from the rest and leaving them to be the odd one out. This type happens in a friendship group and can leave a person feeling like they are different from the rest and a outsider. This can cause the person to feel alone and upset and think things like am i not enough? What did I do wrong?. People who are the victims of this type of bullying can get a low self esteem long term and even resort to suicide.</a:t>
            </a:r>
            <a:endParaRPr b="1" sz="1800">
              <a:latin typeface="Amatic SC"/>
              <a:ea typeface="Amatic SC"/>
              <a:cs typeface="Amatic SC"/>
              <a:sym typeface="Amatic SC"/>
            </a:endParaRPr>
          </a:p>
        </p:txBody>
      </p:sp>
      <p:pic>
        <p:nvPicPr>
          <p:cNvPr descr="Image result for social bullying images" id="160" name="Google Shape;160;p17"/>
          <p:cNvPicPr preferRelativeResize="0"/>
          <p:nvPr/>
        </p:nvPicPr>
        <p:blipFill>
          <a:blip r:embed="rId3">
            <a:alphaModFix/>
          </a:blip>
          <a:stretch>
            <a:fillRect/>
          </a:stretch>
        </p:blipFill>
        <p:spPr>
          <a:xfrm>
            <a:off x="5899075" y="418363"/>
            <a:ext cx="2713625" cy="1809075"/>
          </a:xfrm>
          <a:prstGeom prst="rect">
            <a:avLst/>
          </a:prstGeom>
          <a:noFill/>
          <a:ln>
            <a:noFill/>
          </a:ln>
        </p:spPr>
      </p:pic>
      <p:pic>
        <p:nvPicPr>
          <p:cNvPr descr="Image result for social bullying images" id="161" name="Google Shape;161;p17"/>
          <p:cNvPicPr preferRelativeResize="0"/>
          <p:nvPr/>
        </p:nvPicPr>
        <p:blipFill>
          <a:blip r:embed="rId4">
            <a:alphaModFix/>
          </a:blip>
          <a:stretch>
            <a:fillRect/>
          </a:stretch>
        </p:blipFill>
        <p:spPr>
          <a:xfrm>
            <a:off x="5941625" y="2365680"/>
            <a:ext cx="2671075" cy="2208250"/>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65" name="Shape 165"/>
        <p:cNvGrpSpPr/>
        <p:nvPr/>
      </p:nvGrpSpPr>
      <p:grpSpPr>
        <a:xfrm>
          <a:off x="0" y="0"/>
          <a:ext cx="0" cy="0"/>
          <a:chOff x="0" y="0"/>
          <a:chExt cx="0" cy="0"/>
        </a:xfrm>
      </p:grpSpPr>
      <p:sp>
        <p:nvSpPr>
          <p:cNvPr id="166" name="Google Shape;166;p18"/>
          <p:cNvSpPr txBox="1"/>
          <p:nvPr>
            <p:ph type="title"/>
          </p:nvPr>
        </p:nvSpPr>
        <p:spPr>
          <a:xfrm>
            <a:off x="819150" y="845600"/>
            <a:ext cx="7505700" cy="9546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GB"/>
              <a:t>Physical Bullying</a:t>
            </a:r>
            <a:endParaRPr/>
          </a:p>
        </p:txBody>
      </p:sp>
      <p:sp>
        <p:nvSpPr>
          <p:cNvPr id="167" name="Google Shape;167;p18"/>
          <p:cNvSpPr txBox="1"/>
          <p:nvPr>
            <p:ph idx="1" type="body"/>
          </p:nvPr>
        </p:nvSpPr>
        <p:spPr>
          <a:xfrm>
            <a:off x="475350" y="1461475"/>
            <a:ext cx="5675700" cy="31830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rPr b="1" lang="en-GB" sz="2100">
                <a:latin typeface="Amatic SC"/>
                <a:ea typeface="Amatic SC"/>
                <a:cs typeface="Amatic SC"/>
                <a:sym typeface="Amatic SC"/>
              </a:rPr>
              <a:t>This type of bullying is </a:t>
            </a:r>
            <a:r>
              <a:rPr b="1" lang="en-GB" sz="2100">
                <a:latin typeface="Amatic SC"/>
                <a:ea typeface="Amatic SC"/>
                <a:cs typeface="Amatic SC"/>
                <a:sym typeface="Amatic SC"/>
              </a:rPr>
              <a:t>physical</a:t>
            </a:r>
            <a:r>
              <a:rPr b="1" lang="en-GB" sz="2100">
                <a:latin typeface="Amatic SC"/>
                <a:ea typeface="Amatic SC"/>
                <a:cs typeface="Amatic SC"/>
                <a:sym typeface="Amatic SC"/>
              </a:rPr>
              <a:t> harm on the victim such as kicking, punching, pushing, slapping etc and it is meant to inflict harm on the victim for </a:t>
            </a:r>
            <a:r>
              <a:rPr b="1" lang="en-GB" sz="2100">
                <a:latin typeface="Amatic SC"/>
                <a:ea typeface="Amatic SC"/>
                <a:cs typeface="Amatic SC"/>
                <a:sym typeface="Amatic SC"/>
              </a:rPr>
              <a:t>intimidation</a:t>
            </a:r>
            <a:r>
              <a:rPr b="1" lang="en-GB" sz="2100">
                <a:latin typeface="Amatic SC"/>
                <a:ea typeface="Amatic SC"/>
                <a:cs typeface="Amatic SC"/>
                <a:sym typeface="Amatic SC"/>
              </a:rPr>
              <a:t> and fun of the person doing it. It could even be stealing their things or breaking them. Sometimes people witness this and can speak up to help the victim but it makes the person afraid of going out and can cause anxiety and depression too. Also victims can feel weak as they let them do this and are too anxious to speak up about it.</a:t>
            </a:r>
            <a:endParaRPr b="1" sz="2100">
              <a:latin typeface="Amatic SC"/>
              <a:ea typeface="Amatic SC"/>
              <a:cs typeface="Amatic SC"/>
              <a:sym typeface="Amatic SC"/>
            </a:endParaRPr>
          </a:p>
        </p:txBody>
      </p:sp>
      <p:pic>
        <p:nvPicPr>
          <p:cNvPr descr="Image result for physical bullying " id="168" name="Google Shape;168;p18"/>
          <p:cNvPicPr preferRelativeResize="0"/>
          <p:nvPr/>
        </p:nvPicPr>
        <p:blipFill>
          <a:blip r:embed="rId3">
            <a:alphaModFix/>
          </a:blip>
          <a:stretch>
            <a:fillRect/>
          </a:stretch>
        </p:blipFill>
        <p:spPr>
          <a:xfrm>
            <a:off x="6040950" y="285400"/>
            <a:ext cx="2688150" cy="1773236"/>
          </a:xfrm>
          <a:prstGeom prst="rect">
            <a:avLst/>
          </a:prstGeom>
          <a:noFill/>
          <a:ln>
            <a:noFill/>
          </a:ln>
        </p:spPr>
      </p:pic>
      <p:pic>
        <p:nvPicPr>
          <p:cNvPr descr="Image result for physical bullying " id="169" name="Google Shape;169;p18"/>
          <p:cNvPicPr preferRelativeResize="0"/>
          <p:nvPr/>
        </p:nvPicPr>
        <p:blipFill>
          <a:blip r:embed="rId4">
            <a:alphaModFix/>
          </a:blip>
          <a:stretch>
            <a:fillRect/>
          </a:stretch>
        </p:blipFill>
        <p:spPr>
          <a:xfrm>
            <a:off x="6151050" y="2374211"/>
            <a:ext cx="2688150" cy="1760879"/>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73" name="Shape 173"/>
        <p:cNvGrpSpPr/>
        <p:nvPr/>
      </p:nvGrpSpPr>
      <p:grpSpPr>
        <a:xfrm>
          <a:off x="0" y="0"/>
          <a:ext cx="0" cy="0"/>
          <a:chOff x="0" y="0"/>
          <a:chExt cx="0" cy="0"/>
        </a:xfrm>
      </p:grpSpPr>
      <p:sp>
        <p:nvSpPr>
          <p:cNvPr id="174" name="Google Shape;174;p19"/>
          <p:cNvSpPr txBox="1"/>
          <p:nvPr>
            <p:ph type="title"/>
          </p:nvPr>
        </p:nvSpPr>
        <p:spPr>
          <a:xfrm>
            <a:off x="819150" y="845600"/>
            <a:ext cx="7505700" cy="9546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GB"/>
              <a:t>Cyber Bullying</a:t>
            </a:r>
            <a:endParaRPr/>
          </a:p>
        </p:txBody>
      </p:sp>
      <p:sp>
        <p:nvSpPr>
          <p:cNvPr id="175" name="Google Shape;175;p19"/>
          <p:cNvSpPr txBox="1"/>
          <p:nvPr>
            <p:ph idx="1" type="body"/>
          </p:nvPr>
        </p:nvSpPr>
        <p:spPr>
          <a:xfrm>
            <a:off x="411475" y="1511125"/>
            <a:ext cx="5129400" cy="29277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rPr b="1" lang="en-GB" sz="1800">
                <a:latin typeface="Amatic SC"/>
                <a:ea typeface="Amatic SC"/>
                <a:cs typeface="Amatic SC"/>
                <a:sym typeface="Amatic SC"/>
              </a:rPr>
              <a:t>This takes place online on all platforms such as facebook, twitter, youtube and even over text message. People can be anonymous and send insults, threats and even worse telling people to go harm themself or it can be “friends” sending messages to somebody or putting up posts about them it can be anything. Usually people do this online as they are scared to do it in real life so they hide behind a screen. This can affect a person by causing depression, anxiety, suicide and also it can cause them to have self esteem and in the long term can make their confidence low. This mostly happens to teens more than anyone.</a:t>
            </a:r>
            <a:endParaRPr b="1" sz="1800">
              <a:latin typeface="Amatic SC"/>
              <a:ea typeface="Amatic SC"/>
              <a:cs typeface="Amatic SC"/>
              <a:sym typeface="Amatic SC"/>
            </a:endParaRPr>
          </a:p>
        </p:txBody>
      </p:sp>
      <p:pic>
        <p:nvPicPr>
          <p:cNvPr descr="Image result for cyber bullying " id="176" name="Google Shape;176;p19"/>
          <p:cNvPicPr preferRelativeResize="0"/>
          <p:nvPr/>
        </p:nvPicPr>
        <p:blipFill>
          <a:blip r:embed="rId3">
            <a:alphaModFix/>
          </a:blip>
          <a:stretch>
            <a:fillRect/>
          </a:stretch>
        </p:blipFill>
        <p:spPr>
          <a:xfrm>
            <a:off x="5650700" y="462775"/>
            <a:ext cx="2857500" cy="1600200"/>
          </a:xfrm>
          <a:prstGeom prst="rect">
            <a:avLst/>
          </a:prstGeom>
          <a:noFill/>
          <a:ln>
            <a:noFill/>
          </a:ln>
        </p:spPr>
      </p:pic>
      <p:pic>
        <p:nvPicPr>
          <p:cNvPr descr="Image result for cyber bullying " id="177" name="Google Shape;177;p19"/>
          <p:cNvPicPr preferRelativeResize="0"/>
          <p:nvPr/>
        </p:nvPicPr>
        <p:blipFill>
          <a:blip r:embed="rId4">
            <a:alphaModFix/>
          </a:blip>
          <a:stretch>
            <a:fillRect/>
          </a:stretch>
        </p:blipFill>
        <p:spPr>
          <a:xfrm>
            <a:off x="5721650" y="2314700"/>
            <a:ext cx="2857500" cy="1905000"/>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81" name="Shape 181"/>
        <p:cNvGrpSpPr/>
        <p:nvPr/>
      </p:nvGrpSpPr>
      <p:grpSpPr>
        <a:xfrm>
          <a:off x="0" y="0"/>
          <a:ext cx="0" cy="0"/>
          <a:chOff x="0" y="0"/>
          <a:chExt cx="0" cy="0"/>
        </a:xfrm>
      </p:grpSpPr>
      <p:sp>
        <p:nvSpPr>
          <p:cNvPr id="182" name="Google Shape;182;p20"/>
          <p:cNvSpPr txBox="1"/>
          <p:nvPr>
            <p:ph type="title"/>
          </p:nvPr>
        </p:nvSpPr>
        <p:spPr>
          <a:xfrm>
            <a:off x="819150" y="845600"/>
            <a:ext cx="7505700" cy="9546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GB"/>
              <a:t>What to do when your being bullied?</a:t>
            </a:r>
            <a:endParaRPr/>
          </a:p>
        </p:txBody>
      </p:sp>
      <p:sp>
        <p:nvSpPr>
          <p:cNvPr id="183" name="Google Shape;183;p20"/>
          <p:cNvSpPr txBox="1"/>
          <p:nvPr>
            <p:ph idx="1" type="body"/>
          </p:nvPr>
        </p:nvSpPr>
        <p:spPr>
          <a:xfrm>
            <a:off x="397300" y="1674300"/>
            <a:ext cx="5370600" cy="31287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rPr b="1" lang="en-GB" sz="2100">
                <a:latin typeface="Amatic SC"/>
                <a:ea typeface="Amatic SC"/>
                <a:cs typeface="Amatic SC"/>
                <a:sym typeface="Amatic SC"/>
              </a:rPr>
              <a:t>When your being bullied do not be afraid to speak out keeping it to yourself makes it worse and it doesn’t help. Speak to a trusted adult whether that be a family member, teacher, neighbour, parent, friend anyone you trust to help you out.Reacting to the bullying will make it worse as the bully will know they are getting to you and realise their hurting you so they won’t stop but if you ignore what they say or do they will stop.</a:t>
            </a:r>
            <a:endParaRPr b="1" sz="2100">
              <a:latin typeface="Amatic SC"/>
              <a:ea typeface="Amatic SC"/>
              <a:cs typeface="Amatic SC"/>
              <a:sym typeface="Amatic SC"/>
            </a:endParaRPr>
          </a:p>
        </p:txBody>
      </p:sp>
      <p:pic>
        <p:nvPicPr>
          <p:cNvPr descr="Image result for what to do when your being bullied" id="184" name="Google Shape;184;p20"/>
          <p:cNvPicPr preferRelativeResize="0"/>
          <p:nvPr/>
        </p:nvPicPr>
        <p:blipFill>
          <a:blip r:embed="rId3">
            <a:alphaModFix/>
          </a:blip>
          <a:stretch>
            <a:fillRect/>
          </a:stretch>
        </p:blipFill>
        <p:spPr>
          <a:xfrm>
            <a:off x="5920300" y="1952600"/>
            <a:ext cx="2912325" cy="2760650"/>
          </a:xfrm>
          <a:prstGeom prst="rect">
            <a:avLst/>
          </a:prstGeom>
          <a:noFill/>
          <a:ln>
            <a:noFill/>
          </a:ln>
        </p:spPr>
      </p:pic>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88" name="Shape 188"/>
        <p:cNvGrpSpPr/>
        <p:nvPr/>
      </p:nvGrpSpPr>
      <p:grpSpPr>
        <a:xfrm>
          <a:off x="0" y="0"/>
          <a:ext cx="0" cy="0"/>
          <a:chOff x="0" y="0"/>
          <a:chExt cx="0" cy="0"/>
        </a:xfrm>
      </p:grpSpPr>
      <p:sp>
        <p:nvSpPr>
          <p:cNvPr id="189" name="Google Shape;189;p21"/>
          <p:cNvSpPr txBox="1"/>
          <p:nvPr>
            <p:ph type="title"/>
          </p:nvPr>
        </p:nvSpPr>
        <p:spPr>
          <a:xfrm>
            <a:off x="230300" y="320625"/>
            <a:ext cx="7505700" cy="9546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GB"/>
              <a:t>Why do people bully?</a:t>
            </a:r>
            <a:endParaRPr/>
          </a:p>
        </p:txBody>
      </p:sp>
      <p:sp>
        <p:nvSpPr>
          <p:cNvPr id="190" name="Google Shape;190;p21"/>
          <p:cNvSpPr txBox="1"/>
          <p:nvPr>
            <p:ph idx="1" type="body"/>
          </p:nvPr>
        </p:nvSpPr>
        <p:spPr>
          <a:xfrm>
            <a:off x="390200" y="1275225"/>
            <a:ext cx="4873800" cy="31281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rPr b="1" lang="en-GB" sz="2200">
                <a:latin typeface="Amatic SC"/>
                <a:ea typeface="Amatic SC"/>
                <a:cs typeface="Amatic SC"/>
                <a:sym typeface="Amatic SC"/>
              </a:rPr>
              <a:t>People can bully people for many reasons one of them can be out of jealousy and the person may be intimidated by the victim so they make them feel bad about themself.Another is the person could have problems in their personal life like relationship problems or family problems and they take their pain and hurt out on somebody. Boredom could be a reason as the person has nothing better to do and is bored so they do it for the fun of it and for their mates too.</a:t>
            </a:r>
            <a:r>
              <a:rPr b="1" lang="en-GB" sz="2400">
                <a:latin typeface="Amatic SC"/>
                <a:ea typeface="Amatic SC"/>
                <a:cs typeface="Amatic SC"/>
                <a:sym typeface="Amatic SC"/>
              </a:rPr>
              <a:t> </a:t>
            </a:r>
            <a:endParaRPr b="1" sz="2400">
              <a:latin typeface="Amatic SC"/>
              <a:ea typeface="Amatic SC"/>
              <a:cs typeface="Amatic SC"/>
              <a:sym typeface="Amatic SC"/>
            </a:endParaRPr>
          </a:p>
        </p:txBody>
      </p:sp>
      <p:pic>
        <p:nvPicPr>
          <p:cNvPr descr="Image result for why do people bully" id="191" name="Google Shape;191;p21"/>
          <p:cNvPicPr preferRelativeResize="0"/>
          <p:nvPr/>
        </p:nvPicPr>
        <p:blipFill>
          <a:blip r:embed="rId3">
            <a:alphaModFix/>
          </a:blip>
          <a:stretch>
            <a:fillRect/>
          </a:stretch>
        </p:blipFill>
        <p:spPr>
          <a:xfrm>
            <a:off x="5264000" y="1400187"/>
            <a:ext cx="3587100" cy="2690338"/>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name="Shift">
  <a:themeElements>
    <a:clrScheme name="Shift">
      <a:dk1>
        <a:srgbClr val="FFFFFF"/>
      </a:dk1>
      <a:lt1>
        <a:srgbClr val="AF7B51"/>
      </a:lt1>
      <a:dk2>
        <a:srgbClr val="233A44"/>
      </a:dk2>
      <a:lt2>
        <a:srgbClr val="D9D9D9"/>
      </a:lt2>
      <a:accent1>
        <a:srgbClr val="00796B"/>
      </a:accent1>
      <a:accent2>
        <a:srgbClr val="D9563F"/>
      </a:accent2>
      <a:accent3>
        <a:srgbClr val="C4A15A"/>
      </a:accent3>
      <a:accent4>
        <a:srgbClr val="14F597"/>
      </a:accent4>
      <a:accent5>
        <a:srgbClr val="3D4594"/>
      </a:accent5>
      <a:accent6>
        <a:srgbClr val="163EF5"/>
      </a:accent6>
      <a:hlink>
        <a:srgbClr val="3D4594"/>
      </a:hlink>
      <a:folHlink>
        <a:srgbClr val="3D4594"/>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